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0" r:id="rId3"/>
    <p:sldId id="257" r:id="rId4"/>
    <p:sldId id="258" r:id="rId5"/>
    <p:sldId id="259" r:id="rId6"/>
    <p:sldId id="261" r:id="rId7"/>
    <p:sldId id="264"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825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autoAdjust="0"/>
    <p:restoredTop sz="72286" autoAdjust="0"/>
  </p:normalViewPr>
  <p:slideViewPr>
    <p:cSldViewPr>
      <p:cViewPr varScale="1">
        <p:scale>
          <a:sx n="66" d="100"/>
          <a:sy n="66" d="100"/>
        </p:scale>
        <p:origin x="-149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FF4365-9BB8-45FA-8005-03D0778F12AA}" type="doc">
      <dgm:prSet loTypeId="urn:microsoft.com/office/officeart/2005/8/layout/hList7" loCatId="list" qsTypeId="urn:microsoft.com/office/officeart/2005/8/quickstyle/simple1" qsCatId="simple" csTypeId="urn:microsoft.com/office/officeart/2005/8/colors/accent1_2" csCatId="accent1" phldr="1"/>
      <dgm:spPr/>
    </dgm:pt>
    <dgm:pt modelId="{9B5715C6-87BC-42A5-8E47-40A2EB0260DB}">
      <dgm:prSet phldrT="[Text]"/>
      <dgm:spPr/>
      <dgm:t>
        <a:bodyPr/>
        <a:lstStyle/>
        <a:p>
          <a:r>
            <a:rPr lang="en-US" dirty="0" smtClean="0"/>
            <a:t>Ward Cunningham wanted to connect writers within a community.   Something that would help them collaborate.</a:t>
          </a:r>
          <a:endParaRPr lang="en-US" dirty="0"/>
        </a:p>
      </dgm:t>
    </dgm:pt>
    <dgm:pt modelId="{01AE6AF4-90E8-4F33-8DFC-76A2A2F1B87A}" type="parTrans" cxnId="{A331DA28-4DA9-4487-AF86-3FA72F8DD6DD}">
      <dgm:prSet/>
      <dgm:spPr/>
      <dgm:t>
        <a:bodyPr/>
        <a:lstStyle/>
        <a:p>
          <a:endParaRPr lang="en-US"/>
        </a:p>
      </dgm:t>
    </dgm:pt>
    <dgm:pt modelId="{0C2537E1-6706-41CC-950B-8A16CD68592D}" type="sibTrans" cxnId="{A331DA28-4DA9-4487-AF86-3FA72F8DD6DD}">
      <dgm:prSet/>
      <dgm:spPr/>
      <dgm:t>
        <a:bodyPr/>
        <a:lstStyle/>
        <a:p>
          <a:endParaRPr lang="en-US"/>
        </a:p>
      </dgm:t>
    </dgm:pt>
    <dgm:pt modelId="{13C825D2-5B86-4767-9CC1-D0E2478DEA51}">
      <dgm:prSet phldrT="[Text]"/>
      <dgm:spPr/>
      <dgm:t>
        <a:bodyPr/>
        <a:lstStyle/>
        <a:p>
          <a:r>
            <a:rPr lang="en-US" dirty="0" smtClean="0"/>
            <a:t>He had used Apple’s software with hyper links and wanted to create access to things like that, but which may not yet exist.  Something quick and easy like those wiki wiki busses he saw in Honolulu.</a:t>
          </a:r>
          <a:endParaRPr lang="en-US" dirty="0"/>
        </a:p>
      </dgm:t>
    </dgm:pt>
    <dgm:pt modelId="{5ABD7014-0842-4B95-80F9-5B52DE96CE00}" type="parTrans" cxnId="{47DD78E7-2561-4C43-95B6-5198B538F10A}">
      <dgm:prSet/>
      <dgm:spPr/>
      <dgm:t>
        <a:bodyPr/>
        <a:lstStyle/>
        <a:p>
          <a:endParaRPr lang="en-US"/>
        </a:p>
      </dgm:t>
    </dgm:pt>
    <dgm:pt modelId="{921359A2-90A6-468C-A096-333C5A094205}" type="sibTrans" cxnId="{47DD78E7-2561-4C43-95B6-5198B538F10A}">
      <dgm:prSet/>
      <dgm:spPr/>
      <dgm:t>
        <a:bodyPr/>
        <a:lstStyle/>
        <a:p>
          <a:endParaRPr lang="en-US"/>
        </a:p>
      </dgm:t>
    </dgm:pt>
    <dgm:pt modelId="{97952AA1-DE6C-4D88-BF84-71825AAABC2F}">
      <dgm:prSet phldrT="[Text]"/>
      <dgm:spPr/>
      <dgm:t>
        <a:bodyPr/>
        <a:lstStyle/>
        <a:p>
          <a:r>
            <a:rPr lang="en-US" dirty="0" smtClean="0"/>
            <a:t>The open format allowed additions and corrections to be made by anyone who was so inclined.  It became self policing.</a:t>
          </a:r>
          <a:endParaRPr lang="en-US" dirty="0"/>
        </a:p>
      </dgm:t>
    </dgm:pt>
    <dgm:pt modelId="{80B4B11E-BDF2-4267-9D3B-039706758AF1}" type="parTrans" cxnId="{1F77792C-22A8-4006-9D15-8B05A7D3EEE2}">
      <dgm:prSet/>
      <dgm:spPr/>
      <dgm:t>
        <a:bodyPr/>
        <a:lstStyle/>
        <a:p>
          <a:endParaRPr lang="en-US"/>
        </a:p>
      </dgm:t>
    </dgm:pt>
    <dgm:pt modelId="{1683CD06-6674-47BB-ADEB-38DBFC41C31E}" type="sibTrans" cxnId="{1F77792C-22A8-4006-9D15-8B05A7D3EEE2}">
      <dgm:prSet/>
      <dgm:spPr/>
      <dgm:t>
        <a:bodyPr/>
        <a:lstStyle/>
        <a:p>
          <a:endParaRPr lang="en-US"/>
        </a:p>
      </dgm:t>
    </dgm:pt>
    <dgm:pt modelId="{376B5003-3EA0-4257-88DA-11B5011BC9E9}" type="pres">
      <dgm:prSet presAssocID="{FEFF4365-9BB8-45FA-8005-03D0778F12AA}" presName="Name0" presStyleCnt="0">
        <dgm:presLayoutVars>
          <dgm:dir/>
          <dgm:resizeHandles val="exact"/>
        </dgm:presLayoutVars>
      </dgm:prSet>
      <dgm:spPr/>
    </dgm:pt>
    <dgm:pt modelId="{8462FEDC-7BCC-4718-812B-4574FF6B40C4}" type="pres">
      <dgm:prSet presAssocID="{FEFF4365-9BB8-45FA-8005-03D0778F12AA}" presName="fgShape" presStyleLbl="fgShp" presStyleIdx="0" presStyleCnt="1"/>
      <dgm:spPr>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dgm:spPr>
    </dgm:pt>
    <dgm:pt modelId="{658F54CC-6AF3-46E0-8AAA-E381DD0B5A65}" type="pres">
      <dgm:prSet presAssocID="{FEFF4365-9BB8-45FA-8005-03D0778F12AA}" presName="linComp" presStyleCnt="0"/>
      <dgm:spPr/>
    </dgm:pt>
    <dgm:pt modelId="{75CE5B1B-CA12-4255-9BDD-5C5A410E4B01}" type="pres">
      <dgm:prSet presAssocID="{9B5715C6-87BC-42A5-8E47-40A2EB0260DB}" presName="compNode" presStyleCnt="0"/>
      <dgm:spPr/>
    </dgm:pt>
    <dgm:pt modelId="{B9933FAD-0338-49FE-AB9F-BB0320752467}" type="pres">
      <dgm:prSet presAssocID="{9B5715C6-87BC-42A5-8E47-40A2EB0260DB}" presName="bkgdShape" presStyleLbl="node1" presStyleIdx="0" presStyleCnt="3"/>
      <dgm:spPr/>
      <dgm:t>
        <a:bodyPr/>
        <a:lstStyle/>
        <a:p>
          <a:endParaRPr lang="en-US"/>
        </a:p>
      </dgm:t>
    </dgm:pt>
    <dgm:pt modelId="{3BF4AB8A-D7C8-43FA-BDC7-000C2888174E}" type="pres">
      <dgm:prSet presAssocID="{9B5715C6-87BC-42A5-8E47-40A2EB0260DB}" presName="nodeTx" presStyleLbl="node1" presStyleIdx="0" presStyleCnt="3">
        <dgm:presLayoutVars>
          <dgm:bulletEnabled val="1"/>
        </dgm:presLayoutVars>
      </dgm:prSet>
      <dgm:spPr/>
      <dgm:t>
        <a:bodyPr/>
        <a:lstStyle/>
        <a:p>
          <a:endParaRPr lang="en-US"/>
        </a:p>
      </dgm:t>
    </dgm:pt>
    <dgm:pt modelId="{B50BFC37-D707-4FAB-8B3E-69E298501CB7}" type="pres">
      <dgm:prSet presAssocID="{9B5715C6-87BC-42A5-8E47-40A2EB0260DB}" presName="invisiNode" presStyleLbl="node1" presStyleIdx="0" presStyleCnt="3"/>
      <dgm:spPr/>
    </dgm:pt>
    <dgm:pt modelId="{FC9AEA76-A31D-4C8E-83B0-1E6012C75E7A}" type="pres">
      <dgm:prSet presAssocID="{9B5715C6-87BC-42A5-8E47-40A2EB0260DB}" presName="imagNode" presStyleLbl="fgImgPlace1" presStyleIdx="0" presStyleCnt="3"/>
      <dgm:spPr>
        <a:blipFill rotWithShape="0">
          <a:blip xmlns:r="http://schemas.openxmlformats.org/officeDocument/2006/relationships" r:embed="rId1"/>
          <a:stretch>
            <a:fillRect/>
          </a:stretch>
        </a:blipFill>
      </dgm:spPr>
    </dgm:pt>
    <dgm:pt modelId="{37D7AF32-940C-4C83-8D30-163603107FDA}" type="pres">
      <dgm:prSet presAssocID="{0C2537E1-6706-41CC-950B-8A16CD68592D}" presName="sibTrans" presStyleLbl="sibTrans2D1" presStyleIdx="0" presStyleCnt="0"/>
      <dgm:spPr/>
      <dgm:t>
        <a:bodyPr/>
        <a:lstStyle/>
        <a:p>
          <a:endParaRPr lang="en-US"/>
        </a:p>
      </dgm:t>
    </dgm:pt>
    <dgm:pt modelId="{6F03CE41-824A-4720-B6BA-240558B84018}" type="pres">
      <dgm:prSet presAssocID="{13C825D2-5B86-4767-9CC1-D0E2478DEA51}" presName="compNode" presStyleCnt="0"/>
      <dgm:spPr/>
    </dgm:pt>
    <dgm:pt modelId="{B5C1CB02-303D-43D4-B402-12D2AA57DCC6}" type="pres">
      <dgm:prSet presAssocID="{13C825D2-5B86-4767-9CC1-D0E2478DEA51}" presName="bkgdShape" presStyleLbl="node1" presStyleIdx="1" presStyleCnt="3"/>
      <dgm:spPr/>
      <dgm:t>
        <a:bodyPr/>
        <a:lstStyle/>
        <a:p>
          <a:endParaRPr lang="en-US"/>
        </a:p>
      </dgm:t>
    </dgm:pt>
    <dgm:pt modelId="{E5EFD02C-F432-4524-A810-6801B3724404}" type="pres">
      <dgm:prSet presAssocID="{13C825D2-5B86-4767-9CC1-D0E2478DEA51}" presName="nodeTx" presStyleLbl="node1" presStyleIdx="1" presStyleCnt="3">
        <dgm:presLayoutVars>
          <dgm:bulletEnabled val="1"/>
        </dgm:presLayoutVars>
      </dgm:prSet>
      <dgm:spPr/>
      <dgm:t>
        <a:bodyPr/>
        <a:lstStyle/>
        <a:p>
          <a:endParaRPr lang="en-US"/>
        </a:p>
      </dgm:t>
    </dgm:pt>
    <dgm:pt modelId="{61AF11AA-9F68-4011-B52D-C8A2C5CA8476}" type="pres">
      <dgm:prSet presAssocID="{13C825D2-5B86-4767-9CC1-D0E2478DEA51}" presName="invisiNode" presStyleLbl="node1" presStyleIdx="1" presStyleCnt="3"/>
      <dgm:spPr/>
    </dgm:pt>
    <dgm:pt modelId="{79BB7581-841A-45BD-90BE-1A85D5D3DD83}" type="pres">
      <dgm:prSet presAssocID="{13C825D2-5B86-4767-9CC1-D0E2478DEA51}" presName="imagNode" presStyleLbl="fgImgPlace1" presStyleIdx="1" presStyleCnt="3"/>
      <dgm:spPr>
        <a:blipFill rotWithShape="0">
          <a:blip xmlns:r="http://schemas.openxmlformats.org/officeDocument/2006/relationships" r:embed="rId2"/>
          <a:stretch>
            <a:fillRect/>
          </a:stretch>
        </a:blipFill>
      </dgm:spPr>
    </dgm:pt>
    <dgm:pt modelId="{0F958D82-90C9-4412-9B5D-48E9B56A1000}" type="pres">
      <dgm:prSet presAssocID="{921359A2-90A6-468C-A096-333C5A094205}" presName="sibTrans" presStyleLbl="sibTrans2D1" presStyleIdx="0" presStyleCnt="0"/>
      <dgm:spPr/>
      <dgm:t>
        <a:bodyPr/>
        <a:lstStyle/>
        <a:p>
          <a:endParaRPr lang="en-US"/>
        </a:p>
      </dgm:t>
    </dgm:pt>
    <dgm:pt modelId="{D1A787ED-2F73-407C-BFCC-28DE05ADB90D}" type="pres">
      <dgm:prSet presAssocID="{97952AA1-DE6C-4D88-BF84-71825AAABC2F}" presName="compNode" presStyleCnt="0"/>
      <dgm:spPr/>
    </dgm:pt>
    <dgm:pt modelId="{250AABBA-CBFB-4776-8427-A615809D23C6}" type="pres">
      <dgm:prSet presAssocID="{97952AA1-DE6C-4D88-BF84-71825AAABC2F}" presName="bkgdShape" presStyleLbl="node1" presStyleIdx="2" presStyleCnt="3" custLinFactNeighborX="4399" custLinFactNeighborY="-625"/>
      <dgm:spPr/>
      <dgm:t>
        <a:bodyPr/>
        <a:lstStyle/>
        <a:p>
          <a:endParaRPr lang="en-US"/>
        </a:p>
      </dgm:t>
    </dgm:pt>
    <dgm:pt modelId="{EA4B6FE8-B8EA-445F-A595-26A1C3B236F4}" type="pres">
      <dgm:prSet presAssocID="{97952AA1-DE6C-4D88-BF84-71825AAABC2F}" presName="nodeTx" presStyleLbl="node1" presStyleIdx="2" presStyleCnt="3">
        <dgm:presLayoutVars>
          <dgm:bulletEnabled val="1"/>
        </dgm:presLayoutVars>
      </dgm:prSet>
      <dgm:spPr/>
      <dgm:t>
        <a:bodyPr/>
        <a:lstStyle/>
        <a:p>
          <a:endParaRPr lang="en-US"/>
        </a:p>
      </dgm:t>
    </dgm:pt>
    <dgm:pt modelId="{558490EC-7015-4403-8296-92E6E3FB8DC7}" type="pres">
      <dgm:prSet presAssocID="{97952AA1-DE6C-4D88-BF84-71825AAABC2F}" presName="invisiNode" presStyleLbl="node1" presStyleIdx="2" presStyleCnt="3"/>
      <dgm:spPr/>
    </dgm:pt>
    <dgm:pt modelId="{86F97CA3-421B-4ACA-AE7F-DDC79F22A406}" type="pres">
      <dgm:prSet presAssocID="{97952AA1-DE6C-4D88-BF84-71825AAABC2F}" presName="imagNode" presStyleLbl="fgImgPlace1" presStyleIdx="2" presStyleCnt="3"/>
      <dgm:spPr>
        <a:blipFill rotWithShape="0">
          <a:blip xmlns:r="http://schemas.openxmlformats.org/officeDocument/2006/relationships" r:embed="rId3"/>
          <a:stretch>
            <a:fillRect/>
          </a:stretch>
        </a:blipFill>
      </dgm:spPr>
    </dgm:pt>
  </dgm:ptLst>
  <dgm:cxnLst>
    <dgm:cxn modelId="{43254D4E-2463-444B-A1EB-31F10695B7E6}" type="presOf" srcId="{921359A2-90A6-468C-A096-333C5A094205}" destId="{0F958D82-90C9-4412-9B5D-48E9B56A1000}" srcOrd="0" destOrd="0" presId="urn:microsoft.com/office/officeart/2005/8/layout/hList7"/>
    <dgm:cxn modelId="{A331DA28-4DA9-4487-AF86-3FA72F8DD6DD}" srcId="{FEFF4365-9BB8-45FA-8005-03D0778F12AA}" destId="{9B5715C6-87BC-42A5-8E47-40A2EB0260DB}" srcOrd="0" destOrd="0" parTransId="{01AE6AF4-90E8-4F33-8DFC-76A2A2F1B87A}" sibTransId="{0C2537E1-6706-41CC-950B-8A16CD68592D}"/>
    <dgm:cxn modelId="{E46874DE-CF6C-4424-98EB-AF826847D37F}" type="presOf" srcId="{13C825D2-5B86-4767-9CC1-D0E2478DEA51}" destId="{B5C1CB02-303D-43D4-B402-12D2AA57DCC6}" srcOrd="0" destOrd="0" presId="urn:microsoft.com/office/officeart/2005/8/layout/hList7"/>
    <dgm:cxn modelId="{63CD4126-E6D9-4696-86AC-76C38C5EE321}" type="presOf" srcId="{FEFF4365-9BB8-45FA-8005-03D0778F12AA}" destId="{376B5003-3EA0-4257-88DA-11B5011BC9E9}" srcOrd="0" destOrd="0" presId="urn:microsoft.com/office/officeart/2005/8/layout/hList7"/>
    <dgm:cxn modelId="{30ACB31B-C0DF-40D6-9202-B7966716F49B}" type="presOf" srcId="{0C2537E1-6706-41CC-950B-8A16CD68592D}" destId="{37D7AF32-940C-4C83-8D30-163603107FDA}" srcOrd="0" destOrd="0" presId="urn:microsoft.com/office/officeart/2005/8/layout/hList7"/>
    <dgm:cxn modelId="{47DD78E7-2561-4C43-95B6-5198B538F10A}" srcId="{FEFF4365-9BB8-45FA-8005-03D0778F12AA}" destId="{13C825D2-5B86-4767-9CC1-D0E2478DEA51}" srcOrd="1" destOrd="0" parTransId="{5ABD7014-0842-4B95-80F9-5B52DE96CE00}" sibTransId="{921359A2-90A6-468C-A096-333C5A094205}"/>
    <dgm:cxn modelId="{277D5FB3-F7C1-43F1-8E0B-218E566FE1AC}" type="presOf" srcId="{9B5715C6-87BC-42A5-8E47-40A2EB0260DB}" destId="{B9933FAD-0338-49FE-AB9F-BB0320752467}" srcOrd="0" destOrd="0" presId="urn:microsoft.com/office/officeart/2005/8/layout/hList7"/>
    <dgm:cxn modelId="{FE346B6C-D6DA-40B0-877F-AB753A9B80DF}" type="presOf" srcId="{9B5715C6-87BC-42A5-8E47-40A2EB0260DB}" destId="{3BF4AB8A-D7C8-43FA-BDC7-000C2888174E}" srcOrd="1" destOrd="0" presId="urn:microsoft.com/office/officeart/2005/8/layout/hList7"/>
    <dgm:cxn modelId="{9DD3457A-0BEF-41CD-AB7E-9744A8B41A24}" type="presOf" srcId="{97952AA1-DE6C-4D88-BF84-71825AAABC2F}" destId="{EA4B6FE8-B8EA-445F-A595-26A1C3B236F4}" srcOrd="1" destOrd="0" presId="urn:microsoft.com/office/officeart/2005/8/layout/hList7"/>
    <dgm:cxn modelId="{66B365C3-61BC-4A55-A5E3-5E80016F19D1}" type="presOf" srcId="{97952AA1-DE6C-4D88-BF84-71825AAABC2F}" destId="{250AABBA-CBFB-4776-8427-A615809D23C6}" srcOrd="0" destOrd="0" presId="urn:microsoft.com/office/officeart/2005/8/layout/hList7"/>
    <dgm:cxn modelId="{89E7CEC2-0834-44BF-86F0-2D384838F384}" type="presOf" srcId="{13C825D2-5B86-4767-9CC1-D0E2478DEA51}" destId="{E5EFD02C-F432-4524-A810-6801B3724404}" srcOrd="1" destOrd="0" presId="urn:microsoft.com/office/officeart/2005/8/layout/hList7"/>
    <dgm:cxn modelId="{1F77792C-22A8-4006-9D15-8B05A7D3EEE2}" srcId="{FEFF4365-9BB8-45FA-8005-03D0778F12AA}" destId="{97952AA1-DE6C-4D88-BF84-71825AAABC2F}" srcOrd="2" destOrd="0" parTransId="{80B4B11E-BDF2-4267-9D3B-039706758AF1}" sibTransId="{1683CD06-6674-47BB-ADEB-38DBFC41C31E}"/>
    <dgm:cxn modelId="{9982FE93-7494-443E-914C-C997A5D61329}" type="presParOf" srcId="{376B5003-3EA0-4257-88DA-11B5011BC9E9}" destId="{8462FEDC-7BCC-4718-812B-4574FF6B40C4}" srcOrd="0" destOrd="0" presId="urn:microsoft.com/office/officeart/2005/8/layout/hList7"/>
    <dgm:cxn modelId="{2E081AE6-6D36-419E-B219-109E71F23A65}" type="presParOf" srcId="{376B5003-3EA0-4257-88DA-11B5011BC9E9}" destId="{658F54CC-6AF3-46E0-8AAA-E381DD0B5A65}" srcOrd="1" destOrd="0" presId="urn:microsoft.com/office/officeart/2005/8/layout/hList7"/>
    <dgm:cxn modelId="{EA2A24C1-966E-4566-867A-84BA36C83711}" type="presParOf" srcId="{658F54CC-6AF3-46E0-8AAA-E381DD0B5A65}" destId="{75CE5B1B-CA12-4255-9BDD-5C5A410E4B01}" srcOrd="0" destOrd="0" presId="urn:microsoft.com/office/officeart/2005/8/layout/hList7"/>
    <dgm:cxn modelId="{85E6BAB9-719B-41F7-8B7F-A5A24ACC8D6D}" type="presParOf" srcId="{75CE5B1B-CA12-4255-9BDD-5C5A410E4B01}" destId="{B9933FAD-0338-49FE-AB9F-BB0320752467}" srcOrd="0" destOrd="0" presId="urn:microsoft.com/office/officeart/2005/8/layout/hList7"/>
    <dgm:cxn modelId="{6AEE317B-289E-4A77-88D2-62752A614CB8}" type="presParOf" srcId="{75CE5B1B-CA12-4255-9BDD-5C5A410E4B01}" destId="{3BF4AB8A-D7C8-43FA-BDC7-000C2888174E}" srcOrd="1" destOrd="0" presId="urn:microsoft.com/office/officeart/2005/8/layout/hList7"/>
    <dgm:cxn modelId="{507B5404-1E28-4573-A6FD-79EDA8727DC6}" type="presParOf" srcId="{75CE5B1B-CA12-4255-9BDD-5C5A410E4B01}" destId="{B50BFC37-D707-4FAB-8B3E-69E298501CB7}" srcOrd="2" destOrd="0" presId="urn:microsoft.com/office/officeart/2005/8/layout/hList7"/>
    <dgm:cxn modelId="{51437D62-1B4A-4C14-9D5E-3517D3881BA5}" type="presParOf" srcId="{75CE5B1B-CA12-4255-9BDD-5C5A410E4B01}" destId="{FC9AEA76-A31D-4C8E-83B0-1E6012C75E7A}" srcOrd="3" destOrd="0" presId="urn:microsoft.com/office/officeart/2005/8/layout/hList7"/>
    <dgm:cxn modelId="{F59408E8-2F77-4466-A104-0A20AE3E749F}" type="presParOf" srcId="{658F54CC-6AF3-46E0-8AAA-E381DD0B5A65}" destId="{37D7AF32-940C-4C83-8D30-163603107FDA}" srcOrd="1" destOrd="0" presId="urn:microsoft.com/office/officeart/2005/8/layout/hList7"/>
    <dgm:cxn modelId="{B70A88C6-45E5-4339-966B-B6798F3073C3}" type="presParOf" srcId="{658F54CC-6AF3-46E0-8AAA-E381DD0B5A65}" destId="{6F03CE41-824A-4720-B6BA-240558B84018}" srcOrd="2" destOrd="0" presId="urn:microsoft.com/office/officeart/2005/8/layout/hList7"/>
    <dgm:cxn modelId="{91AB27C7-4791-4809-8EDA-2B3DD74D1060}" type="presParOf" srcId="{6F03CE41-824A-4720-B6BA-240558B84018}" destId="{B5C1CB02-303D-43D4-B402-12D2AA57DCC6}" srcOrd="0" destOrd="0" presId="urn:microsoft.com/office/officeart/2005/8/layout/hList7"/>
    <dgm:cxn modelId="{5C83B6BC-DE3E-4630-B5B7-046960C0685F}" type="presParOf" srcId="{6F03CE41-824A-4720-B6BA-240558B84018}" destId="{E5EFD02C-F432-4524-A810-6801B3724404}" srcOrd="1" destOrd="0" presId="urn:microsoft.com/office/officeart/2005/8/layout/hList7"/>
    <dgm:cxn modelId="{E8AE0E8E-3EFA-4346-9E1C-35055873FFCC}" type="presParOf" srcId="{6F03CE41-824A-4720-B6BA-240558B84018}" destId="{61AF11AA-9F68-4011-B52D-C8A2C5CA8476}" srcOrd="2" destOrd="0" presId="urn:microsoft.com/office/officeart/2005/8/layout/hList7"/>
    <dgm:cxn modelId="{CB39D5AD-D923-4AFB-9912-BEEDA1D48B71}" type="presParOf" srcId="{6F03CE41-824A-4720-B6BA-240558B84018}" destId="{79BB7581-841A-45BD-90BE-1A85D5D3DD83}" srcOrd="3" destOrd="0" presId="urn:microsoft.com/office/officeart/2005/8/layout/hList7"/>
    <dgm:cxn modelId="{18FB1426-020A-4B61-8F87-2DE29270E11D}" type="presParOf" srcId="{658F54CC-6AF3-46E0-8AAA-E381DD0B5A65}" destId="{0F958D82-90C9-4412-9B5D-48E9B56A1000}" srcOrd="3" destOrd="0" presId="urn:microsoft.com/office/officeart/2005/8/layout/hList7"/>
    <dgm:cxn modelId="{DD7024D1-3D37-4876-9449-5ECA3582E2E3}" type="presParOf" srcId="{658F54CC-6AF3-46E0-8AAA-E381DD0B5A65}" destId="{D1A787ED-2F73-407C-BFCC-28DE05ADB90D}" srcOrd="4" destOrd="0" presId="urn:microsoft.com/office/officeart/2005/8/layout/hList7"/>
    <dgm:cxn modelId="{846FB2E9-1C95-48FC-9EE1-CC0C4BEFE923}" type="presParOf" srcId="{D1A787ED-2F73-407C-BFCC-28DE05ADB90D}" destId="{250AABBA-CBFB-4776-8427-A615809D23C6}" srcOrd="0" destOrd="0" presId="urn:microsoft.com/office/officeart/2005/8/layout/hList7"/>
    <dgm:cxn modelId="{F659CA22-2E2A-4330-BD14-26B3111E723F}" type="presParOf" srcId="{D1A787ED-2F73-407C-BFCC-28DE05ADB90D}" destId="{EA4B6FE8-B8EA-445F-A595-26A1C3B236F4}" srcOrd="1" destOrd="0" presId="urn:microsoft.com/office/officeart/2005/8/layout/hList7"/>
    <dgm:cxn modelId="{D185B08F-E96C-4A2C-A4A2-B567BF53C7B3}" type="presParOf" srcId="{D1A787ED-2F73-407C-BFCC-28DE05ADB90D}" destId="{558490EC-7015-4403-8296-92E6E3FB8DC7}" srcOrd="2" destOrd="0" presId="urn:microsoft.com/office/officeart/2005/8/layout/hList7"/>
    <dgm:cxn modelId="{9E006C3A-982B-4312-A03B-CA551EE76477}" type="presParOf" srcId="{D1A787ED-2F73-407C-BFCC-28DE05ADB90D}" destId="{86F97CA3-421B-4ACA-AE7F-DDC79F22A406}" srcOrd="3" destOrd="0" presId="urn:microsoft.com/office/officeart/2005/8/layout/hList7"/>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933FAD-0338-49FE-AB9F-BB0320752467}">
      <dsp:nvSpPr>
        <dsp:cNvPr id="0" name=""/>
        <dsp:cNvSpPr/>
      </dsp:nvSpPr>
      <dsp:spPr>
        <a:xfrm>
          <a:off x="19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Ward Cunningham wanted to connect writers within a community.   Something that would help them collaborate.</a:t>
          </a:r>
          <a:endParaRPr lang="en-US" sz="1200" kern="1200" dirty="0"/>
        </a:p>
      </dsp:txBody>
      <dsp:txXfrm>
        <a:off x="1919" y="1249680"/>
        <a:ext cx="2986980" cy="1249680"/>
      </dsp:txXfrm>
    </dsp:sp>
    <dsp:sp modelId="{FC9AEA76-A31D-4C8E-83B0-1E6012C75E7A}">
      <dsp:nvSpPr>
        <dsp:cNvPr id="0" name=""/>
        <dsp:cNvSpPr/>
      </dsp:nvSpPr>
      <dsp:spPr>
        <a:xfrm>
          <a:off x="975230" y="187452"/>
          <a:ext cx="1040358" cy="1040358"/>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C1CB02-303D-43D4-B402-12D2AA57DCC6}">
      <dsp:nvSpPr>
        <dsp:cNvPr id="0" name=""/>
        <dsp:cNvSpPr/>
      </dsp:nvSpPr>
      <dsp:spPr>
        <a:xfrm>
          <a:off x="307850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He had used Apple’s software with hyper links and wanted to create access to things like that, but which may not yet exist.  Something quick and easy like those wiki wiki busses he saw in Honolulu.</a:t>
          </a:r>
          <a:endParaRPr lang="en-US" sz="1200" kern="1200" dirty="0"/>
        </a:p>
      </dsp:txBody>
      <dsp:txXfrm>
        <a:off x="3078509" y="1249680"/>
        <a:ext cx="2986980" cy="1249680"/>
      </dsp:txXfrm>
    </dsp:sp>
    <dsp:sp modelId="{79BB7581-841A-45BD-90BE-1A85D5D3DD83}">
      <dsp:nvSpPr>
        <dsp:cNvPr id="0" name=""/>
        <dsp:cNvSpPr/>
      </dsp:nvSpPr>
      <dsp:spPr>
        <a:xfrm>
          <a:off x="4051820" y="187452"/>
          <a:ext cx="1040358" cy="1040358"/>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0AABBA-CBFB-4776-8427-A615809D23C6}">
      <dsp:nvSpPr>
        <dsp:cNvPr id="0" name=""/>
        <dsp:cNvSpPr/>
      </dsp:nvSpPr>
      <dsp:spPr>
        <a:xfrm>
          <a:off x="61570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The open format allowed additions and corrections to be made by anyone who was so inclined.  It became self policing.</a:t>
          </a:r>
          <a:endParaRPr lang="en-US" sz="1200" kern="1200" dirty="0"/>
        </a:p>
      </dsp:txBody>
      <dsp:txXfrm>
        <a:off x="6157019" y="1249680"/>
        <a:ext cx="2986980" cy="1249680"/>
      </dsp:txXfrm>
    </dsp:sp>
    <dsp:sp modelId="{86F97CA3-421B-4ACA-AE7F-DDC79F22A406}">
      <dsp:nvSpPr>
        <dsp:cNvPr id="0" name=""/>
        <dsp:cNvSpPr/>
      </dsp:nvSpPr>
      <dsp:spPr>
        <a:xfrm>
          <a:off x="7128410" y="187452"/>
          <a:ext cx="1040358" cy="1040358"/>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62FEDC-7BCC-4718-812B-4574FF6B40C4}">
      <dsp:nvSpPr>
        <dsp:cNvPr id="0" name=""/>
        <dsp:cNvSpPr/>
      </dsp:nvSpPr>
      <dsp:spPr>
        <a:xfrm>
          <a:off x="365759" y="2499360"/>
          <a:ext cx="8412480" cy="468630"/>
        </a:xfrm>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19D9EE-24FD-41E2-9D5B-1BA575EBDC66}" type="datetimeFigureOut">
              <a:rPr lang="en-US" smtClean="0"/>
              <a:pPr/>
              <a:t>4/22/2010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4DD36E-D824-43E9-8347-62E573BEB16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youtube.com/watch?v=METRZAMov3A&amp;feature=related"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Need: What problem or need existed that gave rise to your innovation?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Research: What research organization or people developed a solution to this problem or need? What were their findings? Who were the “lead thinkers” for this innovation, and how did they convince a manufacturer to produce it?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hlinkClick r:id="rId3"/>
              </a:rPr>
              <a:t>http://www.youtube.com/watch?v=bx6nNqSASGo&amp;feature=related</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Development: What problems did your innovation encounter in the development process? Who was the intended audience for your innovation?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http://www.youtube.com/watch?v=Io-86pFPCsg&amp;feature=related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Commercialization: Describe the production, manufacturing, packaging, marketing, and distribution of your innovation.  </a:t>
            </a:r>
          </a:p>
          <a:p>
            <a:endParaRPr lang="en-US" dirty="0" smtClean="0"/>
          </a:p>
          <a:p>
            <a:r>
              <a:rPr lang="en-US" dirty="0" err="1" smtClean="0"/>
              <a:t>Initailly</a:t>
            </a:r>
            <a:r>
              <a:rPr lang="en-US" dirty="0" smtClean="0"/>
              <a:t> </a:t>
            </a:r>
          </a:p>
        </p:txBody>
      </p:sp>
      <p:sp>
        <p:nvSpPr>
          <p:cNvPr id="4" name="Slide Number Placeholder 3"/>
          <p:cNvSpPr>
            <a:spLocks noGrp="1"/>
          </p:cNvSpPr>
          <p:nvPr>
            <p:ph type="sldNum" sz="quarter" idx="10"/>
          </p:nvPr>
        </p:nvSpPr>
        <p:spPr/>
        <p:txBody>
          <a:bodyPr/>
          <a:lstStyle/>
          <a:p>
            <a:fld id="{C84DD36E-D824-43E9-8347-62E573BEB16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week, you will continue to develop the storyboard for your innovation to demonstrate how it has moved through each stage of the innovation-decision process. In your storyboard, show the time line your innovation followed for each stage and the communication channels that worked best for the decision to adopt. </a:t>
            </a:r>
          </a:p>
          <a:p>
            <a:endParaRPr lang="en-US" dirty="0" smtClean="0"/>
          </a:p>
          <a:p>
            <a:r>
              <a:rPr lang="en-US" b="0" i="1" dirty="0" smtClean="0"/>
              <a:t>The Wiki Way: Quick Collaboration on the Web (2001)</a:t>
            </a:r>
          </a:p>
          <a:p>
            <a:endParaRPr lang="en-US" b="0" dirty="0" smtClean="0"/>
          </a:p>
          <a:p>
            <a:r>
              <a:rPr lang="en-US" dirty="0" smtClean="0">
                <a:hlinkClick r:id="rId3"/>
              </a:rPr>
              <a:t>http://www.youtube.com/watch?v=mPNJuHje4w4&amp;feature=PlayList&amp;p=D791B371C01E0A35&amp;playnext_from=PL&amp;index=0&amp;playnext=1</a:t>
            </a:r>
          </a:p>
          <a:p>
            <a:r>
              <a:rPr lang="en-US" dirty="0" smtClean="0">
                <a:hlinkClick r:id="rId3"/>
              </a:rPr>
              <a:t>http://www.youtube.com/watch?v=METRZAMov3A&amp;feature=related</a:t>
            </a:r>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Deiser</a:t>
            </a:r>
            <a:r>
              <a:rPr lang="en-US" sz="1200" kern="1200" dirty="0" smtClean="0">
                <a:solidFill>
                  <a:schemeClr val="tx1"/>
                </a:solidFill>
                <a:latin typeface="+mn-lt"/>
                <a:ea typeface="+mn-ea"/>
                <a:cs typeface="+mn-cs"/>
              </a:rPr>
              <a:t>, R. (2009, September). Retrieved April 15, 2010, from Digital Centre: http://www.digitalcenter.org/pdf/deiser/survey_2009.pdf</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World Internet Project. (2010, February 26). . Retrieved April 15, 2010, from http://www.worldinternetproject.net/</a:t>
            </a:r>
          </a:p>
          <a:p>
            <a:endParaRPr lang="en-US" dirty="0" smtClean="0"/>
          </a:p>
          <a:p>
            <a:r>
              <a:rPr lang="en-US" dirty="0" smtClean="0"/>
              <a:t>http://www.pewinternet.org/Trend-Data/Online-Activities-20002009.aspx</a:t>
            </a:r>
          </a:p>
        </p:txBody>
      </p:sp>
      <p:sp>
        <p:nvSpPr>
          <p:cNvPr id="4" name="Slide Number Placeholder 3"/>
          <p:cNvSpPr>
            <a:spLocks noGrp="1"/>
          </p:cNvSpPr>
          <p:nvPr>
            <p:ph type="sldNum" sz="quarter" idx="10"/>
          </p:nvPr>
        </p:nvSpPr>
        <p:spPr/>
        <p:txBody>
          <a:bodyPr/>
          <a:lstStyle/>
          <a:p>
            <a:fld id="{C84DD36E-D824-43E9-8347-62E573BEB16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Who would you expect to be (or who are) the innovators and early adopters in your field of work for the innovation you are exploring? </a:t>
            </a:r>
          </a:p>
          <a:p>
            <a:pPr>
              <a:buFont typeface="Arial" pitchFamily="34" charset="0"/>
              <a:buChar char="•"/>
            </a:pPr>
            <a:r>
              <a:rPr lang="en-US" dirty="0" smtClean="0"/>
              <a:t>What strategies are the most persuasive in convincing them to adopt the innovation? </a:t>
            </a:r>
          </a:p>
          <a:p>
            <a:endParaRPr lang="en-US" dirty="0" smtClean="0"/>
          </a:p>
          <a:p>
            <a:r>
              <a:rPr lang="en-US" dirty="0" smtClean="0"/>
              <a:t>Who do you think would be (or who are) the laggards in terms of rejecting the innovation? </a:t>
            </a:r>
          </a:p>
          <a:p>
            <a:pPr>
              <a:buFont typeface="Arial" pitchFamily="34" charset="0"/>
              <a:buChar char="•"/>
            </a:pPr>
            <a:r>
              <a:rPr lang="en-US" dirty="0" smtClean="0"/>
              <a:t>What strategies would be best to help move them toward adoption? </a:t>
            </a:r>
          </a:p>
          <a:p>
            <a:endParaRPr lang="en-US" dirty="0" smtClean="0"/>
          </a:p>
          <a:p>
            <a:r>
              <a:rPr lang="en-US" dirty="0" smtClean="0"/>
              <a:t>Which combination of perceived attributes would be best for helping your innovation meet critical mass in your industry</a:t>
            </a:r>
            <a:r>
              <a:rPr lang="en-US" smtClean="0"/>
              <a:t>? </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09888E-E0D9-4E52-B7E7-B418F99DF4D5}" type="datetimeFigureOut">
              <a:rPr lang="en-US" smtClean="0"/>
              <a:pPr/>
              <a:t>4/22/2010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09888E-E0D9-4E52-B7E7-B418F99DF4D5}" type="datetimeFigureOut">
              <a:rPr lang="en-US" smtClean="0"/>
              <a:pPr/>
              <a:t>4/22/2010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09888E-E0D9-4E52-B7E7-B418F99DF4D5}" type="datetimeFigureOut">
              <a:rPr lang="en-US" smtClean="0"/>
              <a:pPr/>
              <a:t>4/22/2010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09888E-E0D9-4E52-B7E7-B418F99DF4D5}" type="datetimeFigureOut">
              <a:rPr lang="en-US" smtClean="0"/>
              <a:pPr/>
              <a:t>4/22/2010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09888E-E0D9-4E52-B7E7-B418F99DF4D5}" type="datetimeFigureOut">
              <a:rPr lang="en-US" smtClean="0"/>
              <a:pPr/>
              <a:t>4/22/2010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4/22/2010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4/22/2010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09888E-E0D9-4E52-B7E7-B418F99DF4D5}" type="datetimeFigureOut">
              <a:rPr lang="en-US" smtClean="0"/>
              <a:pPr/>
              <a:t>4/22/2010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5616D-14AC-4649-A236-F4C152584F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13" Type="http://schemas.openxmlformats.org/officeDocument/2006/relationships/image" Target="../media/image11.gif"/><Relationship Id="rId3" Type="http://schemas.openxmlformats.org/officeDocument/2006/relationships/image" Target="../media/image1.wmf"/><Relationship Id="rId7" Type="http://schemas.openxmlformats.org/officeDocument/2006/relationships/image" Target="../media/image5.jpeg"/><Relationship Id="rId12" Type="http://schemas.openxmlformats.org/officeDocument/2006/relationships/image" Target="../media/image10.w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wmf"/><Relationship Id="rId5" Type="http://schemas.openxmlformats.org/officeDocument/2006/relationships/image" Target="../media/image3.jpeg"/><Relationship Id="rId10" Type="http://schemas.openxmlformats.org/officeDocument/2006/relationships/image" Target="../media/image8.wmf"/><Relationship Id="rId4" Type="http://schemas.openxmlformats.org/officeDocument/2006/relationships/image" Target="../media/image2.wmf"/><Relationship Id="rId9"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www.youtube.com/watch?v=Io-86pFPCsg&amp;feature=related" TargetMode="External"/><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3.wmf"/><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2.com/cgi/wiki?WikiHistory"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youtube.com/watch?v=METRZAMov3A&amp;feature=related" TargetMode="External"/><Relationship Id="rId4" Type="http://schemas.openxmlformats.org/officeDocument/2006/relationships/hyperlink" Target="http://www.youtube.com/watch?v=mPNJuHje4w4&amp;feature=PlayList&amp;p=D791B371C01E0A35&amp;playnext_from=PL&amp;index=0&amp;playnext=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hyperlink" Target="http://www.pewinternet.org/Trend-Data/Online-Activities-20002009.asp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wmf"/><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Wiki’s : part of the Web 2.0</a:t>
            </a:r>
            <a:br>
              <a:rPr lang="en-US" dirty="0" smtClean="0"/>
            </a:br>
            <a:r>
              <a:rPr lang="en-US" dirty="0" smtClean="0"/>
              <a:t>Revolution</a:t>
            </a:r>
            <a:endParaRPr lang="en-US" dirty="0"/>
          </a:p>
        </p:txBody>
      </p:sp>
      <p:sp>
        <p:nvSpPr>
          <p:cNvPr id="3" name="Subtitle 2"/>
          <p:cNvSpPr>
            <a:spLocks noGrp="1"/>
          </p:cNvSpPr>
          <p:nvPr>
            <p:ph type="subTitle" idx="1"/>
          </p:nvPr>
        </p:nvSpPr>
        <p:spPr/>
        <p:txBody>
          <a:bodyPr/>
          <a:lstStyle/>
          <a:p>
            <a:r>
              <a:rPr lang="en-US" dirty="0" smtClean="0">
                <a:solidFill>
                  <a:schemeClr val="tx1"/>
                </a:solidFill>
              </a:rPr>
              <a:t>N J Sparling</a:t>
            </a:r>
          </a:p>
          <a:p>
            <a:r>
              <a:rPr lang="en-US" dirty="0" err="1" smtClean="0">
                <a:solidFill>
                  <a:schemeClr val="tx1"/>
                </a:solidFill>
              </a:rPr>
              <a:t>Educ</a:t>
            </a:r>
            <a:r>
              <a:rPr lang="en-US" dirty="0" smtClean="0">
                <a:solidFill>
                  <a:schemeClr val="tx1"/>
                </a:solidFill>
              </a:rPr>
              <a:t> 8841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2" name="Picture 18" descr="C:\Users\NJS\AppData\Local\Microsoft\Windows\Temporary Internet Files\Content.IE5\OJ29M3X6\MCj00787740000[1].wmf"/>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3429000" y="1981200"/>
            <a:ext cx="2505075" cy="2371725"/>
          </a:xfrm>
          <a:prstGeom prst="rect">
            <a:avLst/>
          </a:prstGeom>
          <a:noFill/>
        </p:spPr>
      </p:pic>
      <p:sp>
        <p:nvSpPr>
          <p:cNvPr id="2" name="Title 1"/>
          <p:cNvSpPr>
            <a:spLocks noGrp="1"/>
          </p:cNvSpPr>
          <p:nvPr>
            <p:ph type="title"/>
          </p:nvPr>
        </p:nvSpPr>
        <p:spPr>
          <a:xfrm>
            <a:off x="533400" y="228600"/>
            <a:ext cx="8229600" cy="1143000"/>
          </a:xfrm>
        </p:spPr>
        <p:txBody>
          <a:bodyPr>
            <a:normAutofit fontScale="90000"/>
          </a:bodyPr>
          <a:lstStyle/>
          <a:p>
            <a:r>
              <a:rPr lang="en-US" dirty="0" smtClean="0">
                <a:effectLst>
                  <a:outerShdw blurRad="38100" dist="38100" dir="2700000" algn="tl">
                    <a:srgbClr val="000000">
                      <a:alpha val="43137"/>
                    </a:srgbClr>
                  </a:outerShdw>
                </a:effectLst>
              </a:rPr>
              <a:t>Story Board Slide 1</a:t>
            </a:r>
            <a:br>
              <a:rPr lang="en-US" dirty="0" smtClean="0">
                <a:effectLst>
                  <a:outerShdw blurRad="38100" dist="38100" dir="2700000" algn="tl">
                    <a:srgbClr val="000000">
                      <a:alpha val="43137"/>
                    </a:srgbClr>
                  </a:outerShdw>
                </a:effectLst>
              </a:rPr>
            </a:br>
            <a:r>
              <a:rPr lang="en-US" sz="2700" i="1" dirty="0" smtClean="0">
                <a:effectLst>
                  <a:outerShdw blurRad="38100" dist="38100" dir="2700000" algn="tl">
                    <a:srgbClr val="000000">
                      <a:alpha val="43137"/>
                    </a:srgbClr>
                  </a:outerShdw>
                </a:effectLst>
              </a:rPr>
              <a:t>Why do we want this?</a:t>
            </a:r>
            <a:endParaRPr lang="en-US" sz="2700" i="1" dirty="0">
              <a:effectLst>
                <a:outerShdw blurRad="38100" dist="38100" dir="2700000" algn="tl">
                  <a:srgbClr val="000000">
                    <a:alpha val="43137"/>
                  </a:srgbClr>
                </a:outerShdw>
              </a:effectLst>
            </a:endParaRPr>
          </a:p>
        </p:txBody>
      </p:sp>
      <p:pic>
        <p:nvPicPr>
          <p:cNvPr id="1026" name="Picture 2" descr="C:\Users\NJS\AppData\Local\Microsoft\Windows\Temporary Internet Files\Content.IE5\OXV3EJHM\MCj04366720000[1].wmf"/>
          <p:cNvPicPr>
            <a:picLocks noChangeAspect="1" noChangeArrowheads="1"/>
          </p:cNvPicPr>
          <p:nvPr/>
        </p:nvPicPr>
        <p:blipFill>
          <a:blip r:embed="rId4" cstate="print"/>
          <a:srcRect/>
          <a:stretch>
            <a:fillRect/>
          </a:stretch>
        </p:blipFill>
        <p:spPr bwMode="auto">
          <a:xfrm>
            <a:off x="152400" y="381000"/>
            <a:ext cx="1836896" cy="1737360"/>
          </a:xfrm>
          <a:prstGeom prst="rect">
            <a:avLst/>
          </a:prstGeom>
          <a:noFill/>
        </p:spPr>
      </p:pic>
      <p:pic>
        <p:nvPicPr>
          <p:cNvPr id="1028" name="Picture 4" descr="C:\Users\NJS\AppData\Local\Microsoft\Windows\Temporary Internet Files\Content.IE5\OJ29M3X6\MPj04450350000[1].jpg"/>
          <p:cNvPicPr>
            <a:picLocks noChangeAspect="1" noChangeArrowheads="1"/>
          </p:cNvPicPr>
          <p:nvPr/>
        </p:nvPicPr>
        <p:blipFill>
          <a:blip r:embed="rId5" cstate="print"/>
          <a:srcRect/>
          <a:stretch>
            <a:fillRect/>
          </a:stretch>
        </p:blipFill>
        <p:spPr bwMode="auto">
          <a:xfrm>
            <a:off x="228600" y="2362200"/>
            <a:ext cx="1482852" cy="1920240"/>
          </a:xfrm>
          <a:prstGeom prst="rect">
            <a:avLst/>
          </a:prstGeom>
          <a:noFill/>
        </p:spPr>
      </p:pic>
      <p:pic>
        <p:nvPicPr>
          <p:cNvPr id="1029" name="Picture 5" descr="C:\Users\NJS\AppData\Local\Microsoft\Windows\Temporary Internet Files\Content.IE5\OJ29M3X6\MCj04417230000[1].png"/>
          <p:cNvPicPr>
            <a:picLocks noChangeAspect="1" noChangeArrowheads="1"/>
          </p:cNvPicPr>
          <p:nvPr/>
        </p:nvPicPr>
        <p:blipFill>
          <a:blip r:embed="rId6" cstate="print"/>
          <a:srcRect/>
          <a:stretch>
            <a:fillRect/>
          </a:stretch>
        </p:blipFill>
        <p:spPr bwMode="auto">
          <a:xfrm>
            <a:off x="3505200" y="4038600"/>
            <a:ext cx="1371600" cy="1371600"/>
          </a:xfrm>
          <a:prstGeom prst="rect">
            <a:avLst/>
          </a:prstGeom>
          <a:noFill/>
        </p:spPr>
      </p:pic>
      <p:pic>
        <p:nvPicPr>
          <p:cNvPr id="1032" name="Picture 8" descr="C:\Users\NJS\AppData\Local\Microsoft\Windows\Temporary Internet Files\Content.IE5\BKWDZ277\MPj04387050000[1].jpg"/>
          <p:cNvPicPr>
            <a:picLocks noChangeAspect="1" noChangeArrowheads="1"/>
          </p:cNvPicPr>
          <p:nvPr/>
        </p:nvPicPr>
        <p:blipFill>
          <a:blip r:embed="rId7" cstate="print"/>
          <a:srcRect/>
          <a:stretch>
            <a:fillRect/>
          </a:stretch>
        </p:blipFill>
        <p:spPr bwMode="auto">
          <a:xfrm>
            <a:off x="7467600" y="3352800"/>
            <a:ext cx="1205789" cy="1280160"/>
          </a:xfrm>
          <a:prstGeom prst="rect">
            <a:avLst/>
          </a:prstGeom>
          <a:noFill/>
        </p:spPr>
      </p:pic>
      <p:pic>
        <p:nvPicPr>
          <p:cNvPr id="1034" name="Picture 10" descr="C:\Users\NJS\AppData\Local\Microsoft\Windows\Temporary Internet Files\Content.IE5\BKWDZ277\MMj02347050000[1].gif"/>
          <p:cNvPicPr>
            <a:picLocks noChangeAspect="1" noChangeArrowheads="1" noCrop="1"/>
          </p:cNvPicPr>
          <p:nvPr/>
        </p:nvPicPr>
        <p:blipFill>
          <a:blip r:embed="rId8" cstate="print"/>
          <a:srcRect/>
          <a:stretch>
            <a:fillRect/>
          </a:stretch>
        </p:blipFill>
        <p:spPr bwMode="auto">
          <a:xfrm>
            <a:off x="3810000" y="3962400"/>
            <a:ext cx="1238250" cy="1057275"/>
          </a:xfrm>
          <a:prstGeom prst="rect">
            <a:avLst/>
          </a:prstGeom>
          <a:noFill/>
        </p:spPr>
      </p:pic>
      <p:pic>
        <p:nvPicPr>
          <p:cNvPr id="1035" name="Picture 11" descr="C:\Users\NJS\AppData\Local\Microsoft\Windows\Temporary Internet Files\Content.IE5\OXV3EJHM\MPj03140850000[1].jpg"/>
          <p:cNvPicPr>
            <a:picLocks noChangeAspect="1" noChangeArrowheads="1"/>
          </p:cNvPicPr>
          <p:nvPr/>
        </p:nvPicPr>
        <p:blipFill>
          <a:blip r:embed="rId9" cstate="print"/>
          <a:srcRect/>
          <a:stretch>
            <a:fillRect/>
          </a:stretch>
        </p:blipFill>
        <p:spPr bwMode="auto">
          <a:xfrm>
            <a:off x="4267200" y="3962400"/>
            <a:ext cx="1496568" cy="1828800"/>
          </a:xfrm>
          <a:prstGeom prst="rect">
            <a:avLst/>
          </a:prstGeom>
          <a:gradFill>
            <a:gsLst>
              <a:gs pos="0">
                <a:srgbClr val="03D4A8"/>
              </a:gs>
              <a:gs pos="25000">
                <a:srgbClr val="21D6E0"/>
              </a:gs>
              <a:gs pos="75000">
                <a:srgbClr val="0087E6"/>
              </a:gs>
              <a:gs pos="100000">
                <a:srgbClr val="005CBF"/>
              </a:gs>
            </a:gsLst>
            <a:lin ang="5400000" scaled="0"/>
          </a:gradFill>
        </p:spPr>
      </p:pic>
      <p:pic>
        <p:nvPicPr>
          <p:cNvPr id="1036" name="Picture 12" descr="C:\Users\NJS\AppData\Local\Microsoft\Windows\Temporary Internet Files\Content.IE5\OJ29M3X6\MCj02402530000[1].wmf"/>
          <p:cNvPicPr>
            <a:picLocks noChangeAspect="1" noChangeArrowheads="1"/>
          </p:cNvPicPr>
          <p:nvPr/>
        </p:nvPicPr>
        <p:blipFill>
          <a:blip r:embed="rId10" cstate="print"/>
          <a:srcRect/>
          <a:stretch>
            <a:fillRect/>
          </a:stretch>
        </p:blipFill>
        <p:spPr bwMode="auto">
          <a:xfrm>
            <a:off x="6553200" y="4648200"/>
            <a:ext cx="1626718" cy="1759306"/>
          </a:xfrm>
          <a:prstGeom prst="rect">
            <a:avLst/>
          </a:prstGeom>
          <a:noFill/>
        </p:spPr>
      </p:pic>
      <p:pic>
        <p:nvPicPr>
          <p:cNvPr id="1037" name="Picture 13" descr="C:\Program Files (x86)\Microsoft Office\MEDIA\CAGCAT10\j0299125.wmf"/>
          <p:cNvPicPr>
            <a:picLocks noChangeAspect="1" noChangeArrowheads="1"/>
          </p:cNvPicPr>
          <p:nvPr/>
        </p:nvPicPr>
        <p:blipFill>
          <a:blip r:embed="rId11" cstate="print"/>
          <a:srcRect/>
          <a:stretch>
            <a:fillRect/>
          </a:stretch>
        </p:blipFill>
        <p:spPr bwMode="auto">
          <a:xfrm>
            <a:off x="381000" y="4648200"/>
            <a:ext cx="1100023" cy="1805026"/>
          </a:xfrm>
          <a:prstGeom prst="rect">
            <a:avLst/>
          </a:prstGeom>
          <a:noFill/>
        </p:spPr>
      </p:pic>
      <p:pic>
        <p:nvPicPr>
          <p:cNvPr id="1038" name="Picture 14" descr="C:\Program Files (x86)\Microsoft Office\MEDIA\CAGCAT10\j0195384.wmf"/>
          <p:cNvPicPr>
            <a:picLocks noChangeAspect="1" noChangeArrowheads="1"/>
          </p:cNvPicPr>
          <p:nvPr/>
        </p:nvPicPr>
        <p:blipFill>
          <a:blip r:embed="rId12" cstate="print"/>
          <a:srcRect/>
          <a:stretch>
            <a:fillRect/>
          </a:stretch>
        </p:blipFill>
        <p:spPr bwMode="auto">
          <a:xfrm>
            <a:off x="7086600" y="152400"/>
            <a:ext cx="1795882" cy="1833372"/>
          </a:xfrm>
          <a:prstGeom prst="rect">
            <a:avLst/>
          </a:prstGeom>
          <a:noFill/>
        </p:spPr>
      </p:pic>
      <p:pic>
        <p:nvPicPr>
          <p:cNvPr id="1039" name="Picture 15" descr="C:\Program Files (x86)\Microsoft Office\MEDIA\CAGCAT10\j0300520.gif"/>
          <p:cNvPicPr>
            <a:picLocks noChangeAspect="1" noChangeArrowheads="1" noCrop="1"/>
          </p:cNvPicPr>
          <p:nvPr/>
        </p:nvPicPr>
        <p:blipFill>
          <a:blip r:embed="rId13" cstate="print"/>
          <a:srcRect/>
          <a:stretch>
            <a:fillRect/>
          </a:stretch>
        </p:blipFill>
        <p:spPr bwMode="auto">
          <a:xfrm>
            <a:off x="3962400" y="4191000"/>
            <a:ext cx="952500" cy="819150"/>
          </a:xfrm>
          <a:prstGeom prst="rect">
            <a:avLst/>
          </a:prstGeom>
          <a:noFill/>
        </p:spPr>
      </p:pic>
      <p:sp>
        <p:nvSpPr>
          <p:cNvPr id="1040" name="cddrive"/>
          <p:cNvSpPr>
            <a:spLocks noEditPoints="1" noChangeArrowheads="1"/>
          </p:cNvSpPr>
          <p:nvPr/>
        </p:nvSpPr>
        <p:spPr bwMode="auto">
          <a:xfrm>
            <a:off x="3505200" y="4191000"/>
            <a:ext cx="1809750" cy="723900"/>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FFFFC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p:cNvSpPr>
            <a:spLocks noGrp="1"/>
          </p:cNvSpPr>
          <p:nvPr>
            <p:ph idx="1"/>
          </p:nvPr>
        </p:nvSpPr>
        <p:spPr/>
        <p:txBody>
          <a:bodyPr/>
          <a:lstStyle/>
          <a:p>
            <a:pPr algn="ctr">
              <a:buNone/>
            </a:pPr>
            <a:r>
              <a:rPr lang="en-US" dirty="0" smtClean="0">
                <a:effectLst>
                  <a:outerShdw blurRad="38100" dist="38100" dir="2700000" algn="tl">
                    <a:srgbClr val="000000">
                      <a:alpha val="43137"/>
                    </a:srgbClr>
                  </a:outerShdw>
                </a:effectLst>
                <a:latin typeface="Comic Sans MS" pitchFamily="66" charset="0"/>
              </a:rPr>
              <a:t>Students need tools relevant to their time to be productive in society.</a:t>
            </a:r>
            <a:endParaRPr lang="en-US" dirty="0">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iterate type="wd">
                                    <p:tmPct val="5000"/>
                                  </p:iterate>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par>
                          <p:cTn id="8" fill="hold">
                            <p:stCondLst>
                              <p:cond delay="1450"/>
                            </p:stCondLst>
                            <p:childTnLst>
                              <p:par>
                                <p:cTn id="9" presetID="39" presetClass="entr" presetSubtype="0" accel="100000" fill="hold" nodeType="afterEffect">
                                  <p:stCondLst>
                                    <p:cond delay="50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4150"/>
                            </p:stCondLst>
                            <p:childTnLst>
                              <p:par>
                                <p:cTn id="16" presetID="10" presetClass="entr" presetSubtype="0" fill="hold" nodeType="afterEffect">
                                  <p:stCondLst>
                                    <p:cond delay="0"/>
                                  </p:stCondLst>
                                  <p:childTnLst>
                                    <p:set>
                                      <p:cBhvr>
                                        <p:cTn id="17" dur="1" fill="hold">
                                          <p:stCondLst>
                                            <p:cond delay="0"/>
                                          </p:stCondLst>
                                        </p:cTn>
                                        <p:tgtEl>
                                          <p:spTgt spid="1042"/>
                                        </p:tgtEl>
                                        <p:attrNameLst>
                                          <p:attrName>style.visibility</p:attrName>
                                        </p:attrNameLst>
                                      </p:cBhvr>
                                      <p:to>
                                        <p:strVal val="visible"/>
                                      </p:to>
                                    </p:set>
                                    <p:animEffect transition="in" filter="fade">
                                      <p:cBhvr>
                                        <p:cTn id="18" dur="2000"/>
                                        <p:tgtEl>
                                          <p:spTgt spid="1042"/>
                                        </p:tgtEl>
                                      </p:cBhvr>
                                    </p:animEffect>
                                  </p:childTnLst>
                                </p:cTn>
                              </p:par>
                              <p:par>
                                <p:cTn id="19" presetID="3" presetClass="emph" presetSubtype="2" fill="hold" nodeType="withEffect">
                                  <p:stCondLst>
                                    <p:cond delay="0"/>
                                  </p:stCondLst>
                                  <p:iterate type="wd">
                                    <p:tmPct val="0"/>
                                  </p:iterate>
                                  <p:childTnLst>
                                    <p:animClr clrSpc="rgb">
                                      <p:cBhvr override="childStyle">
                                        <p:cTn id="20" dur="2000" fill="hold"/>
                                        <p:tgtEl>
                                          <p:spTgt spid="3">
                                            <p:txEl>
                                              <p:pRg st="0" end="0"/>
                                            </p:txEl>
                                          </p:spTgt>
                                        </p:tgtEl>
                                        <p:attrNameLst>
                                          <p:attrName>style.color</p:attrName>
                                        </p:attrNameLst>
                                      </p:cBhvr>
                                      <p:to>
                                        <a:schemeClr val="bg1"/>
                                      </p:to>
                                    </p:animClr>
                                  </p:childTnLst>
                                </p:cTn>
                              </p:par>
                            </p:childTnLst>
                          </p:cTn>
                        </p:par>
                        <p:par>
                          <p:cTn id="21" fill="hold">
                            <p:stCondLst>
                              <p:cond delay="6150"/>
                            </p:stCondLst>
                            <p:childTnLst>
                              <p:par>
                                <p:cTn id="22" presetID="2" presetClass="entr" presetSubtype="9" fill="hold" nodeType="afterEffect">
                                  <p:stCondLst>
                                    <p:cond delay="0"/>
                                  </p:stCondLst>
                                  <p:childTnLst>
                                    <p:set>
                                      <p:cBhvr>
                                        <p:cTn id="23" dur="1" fill="hold">
                                          <p:stCondLst>
                                            <p:cond delay="0"/>
                                          </p:stCondLst>
                                        </p:cTn>
                                        <p:tgtEl>
                                          <p:spTgt spid="1026"/>
                                        </p:tgtEl>
                                        <p:attrNameLst>
                                          <p:attrName>style.visibility</p:attrName>
                                        </p:attrNameLst>
                                      </p:cBhvr>
                                      <p:to>
                                        <p:strVal val="visible"/>
                                      </p:to>
                                    </p:set>
                                    <p:anim calcmode="lin" valueType="num">
                                      <p:cBhvr additive="base">
                                        <p:cTn id="24" dur="1000" fill="hold"/>
                                        <p:tgtEl>
                                          <p:spTgt spid="1026"/>
                                        </p:tgtEl>
                                        <p:attrNameLst>
                                          <p:attrName>ppt_x</p:attrName>
                                        </p:attrNameLst>
                                      </p:cBhvr>
                                      <p:tavLst>
                                        <p:tav tm="0">
                                          <p:val>
                                            <p:strVal val="0-#ppt_w/2"/>
                                          </p:val>
                                        </p:tav>
                                        <p:tav tm="100000">
                                          <p:val>
                                            <p:strVal val="#ppt_x"/>
                                          </p:val>
                                        </p:tav>
                                      </p:tavLst>
                                    </p:anim>
                                    <p:anim calcmode="lin" valueType="num">
                                      <p:cBhvr additive="base">
                                        <p:cTn id="25" dur="1000" fill="hold"/>
                                        <p:tgtEl>
                                          <p:spTgt spid="1026"/>
                                        </p:tgtEl>
                                        <p:attrNameLst>
                                          <p:attrName>ppt_y</p:attrName>
                                        </p:attrNameLst>
                                      </p:cBhvr>
                                      <p:tavLst>
                                        <p:tav tm="0">
                                          <p:val>
                                            <p:strVal val="0-#ppt_h/2"/>
                                          </p:val>
                                        </p:tav>
                                        <p:tav tm="100000">
                                          <p:val>
                                            <p:strVal val="#ppt_y"/>
                                          </p:val>
                                        </p:tav>
                                      </p:tavLst>
                                    </p:anim>
                                  </p:childTnLst>
                                </p:cTn>
                              </p:par>
                            </p:childTnLst>
                          </p:cTn>
                        </p:par>
                        <p:par>
                          <p:cTn id="26" fill="hold">
                            <p:stCondLst>
                              <p:cond delay="7150"/>
                            </p:stCondLst>
                            <p:childTnLst>
                              <p:par>
                                <p:cTn id="27" presetID="49" presetClass="path" presetSubtype="0" accel="50000" decel="50000" fill="hold" nodeType="afterEffect">
                                  <p:stCondLst>
                                    <p:cond delay="0"/>
                                  </p:stCondLst>
                                  <p:childTnLst>
                                    <p:animMotion origin="layout" path="M -3.88889E-6 2.59944E-6 L 0.34966 0.47294 " pathEditMode="relative" rAng="0" ptsTypes="AA">
                                      <p:cBhvr>
                                        <p:cTn id="28" dur="2000" fill="hold"/>
                                        <p:tgtEl>
                                          <p:spTgt spid="1026"/>
                                        </p:tgtEl>
                                        <p:attrNameLst>
                                          <p:attrName>ppt_x</p:attrName>
                                          <p:attrName>ppt_y</p:attrName>
                                        </p:attrNameLst>
                                      </p:cBhvr>
                                      <p:rCtr x="175" y="236"/>
                                    </p:animMotion>
                                  </p:childTnLst>
                                </p:cTn>
                              </p:par>
                            </p:childTnLst>
                          </p:cTn>
                        </p:par>
                        <p:par>
                          <p:cTn id="29" fill="hold">
                            <p:stCondLst>
                              <p:cond delay="9150"/>
                            </p:stCondLst>
                            <p:childTnLst>
                              <p:par>
                                <p:cTn id="30" presetID="10" presetClass="exit" presetSubtype="0" fill="hold" nodeType="afterEffect">
                                  <p:stCondLst>
                                    <p:cond delay="0"/>
                                  </p:stCondLst>
                                  <p:childTnLst>
                                    <p:animEffect transition="out" filter="fade">
                                      <p:cBhvr>
                                        <p:cTn id="31" dur="2000"/>
                                        <p:tgtEl>
                                          <p:spTgt spid="1026"/>
                                        </p:tgtEl>
                                      </p:cBhvr>
                                    </p:animEffect>
                                    <p:set>
                                      <p:cBhvr>
                                        <p:cTn id="32" dur="1" fill="hold">
                                          <p:stCondLst>
                                            <p:cond delay="1999"/>
                                          </p:stCondLst>
                                        </p:cTn>
                                        <p:tgtEl>
                                          <p:spTgt spid="1026"/>
                                        </p:tgtEl>
                                        <p:attrNameLst>
                                          <p:attrName>style.visibility</p:attrName>
                                        </p:attrNameLst>
                                      </p:cBhvr>
                                      <p:to>
                                        <p:strVal val="hidden"/>
                                      </p:to>
                                    </p:set>
                                  </p:childTnLst>
                                </p:cTn>
                              </p:par>
                            </p:childTnLst>
                          </p:cTn>
                        </p:par>
                        <p:par>
                          <p:cTn id="33" fill="hold">
                            <p:stCondLst>
                              <p:cond delay="11150"/>
                            </p:stCondLst>
                            <p:childTnLst>
                              <p:par>
                                <p:cTn id="34" presetID="2" presetClass="entr" presetSubtype="1" fill="hold" nodeType="afterEffect">
                                  <p:stCondLst>
                                    <p:cond delay="0"/>
                                  </p:stCondLst>
                                  <p:childTnLst>
                                    <p:set>
                                      <p:cBhvr>
                                        <p:cTn id="35" dur="1" fill="hold">
                                          <p:stCondLst>
                                            <p:cond delay="0"/>
                                          </p:stCondLst>
                                        </p:cTn>
                                        <p:tgtEl>
                                          <p:spTgt spid="1028"/>
                                        </p:tgtEl>
                                        <p:attrNameLst>
                                          <p:attrName>style.visibility</p:attrName>
                                        </p:attrNameLst>
                                      </p:cBhvr>
                                      <p:to>
                                        <p:strVal val="visible"/>
                                      </p:to>
                                    </p:set>
                                    <p:anim calcmode="lin" valueType="num">
                                      <p:cBhvr additive="base">
                                        <p:cTn id="36" dur="1000" fill="hold"/>
                                        <p:tgtEl>
                                          <p:spTgt spid="1028"/>
                                        </p:tgtEl>
                                        <p:attrNameLst>
                                          <p:attrName>ppt_x</p:attrName>
                                        </p:attrNameLst>
                                      </p:cBhvr>
                                      <p:tavLst>
                                        <p:tav tm="0">
                                          <p:val>
                                            <p:strVal val="#ppt_x"/>
                                          </p:val>
                                        </p:tav>
                                        <p:tav tm="100000">
                                          <p:val>
                                            <p:strVal val="#ppt_x"/>
                                          </p:val>
                                        </p:tav>
                                      </p:tavLst>
                                    </p:anim>
                                    <p:anim calcmode="lin" valueType="num">
                                      <p:cBhvr additive="base">
                                        <p:cTn id="37" dur="1000" fill="hold"/>
                                        <p:tgtEl>
                                          <p:spTgt spid="1028"/>
                                        </p:tgtEl>
                                        <p:attrNameLst>
                                          <p:attrName>ppt_y</p:attrName>
                                        </p:attrNameLst>
                                      </p:cBhvr>
                                      <p:tavLst>
                                        <p:tav tm="0">
                                          <p:val>
                                            <p:strVal val="0-#ppt_h/2"/>
                                          </p:val>
                                        </p:tav>
                                        <p:tav tm="100000">
                                          <p:val>
                                            <p:strVal val="#ppt_y"/>
                                          </p:val>
                                        </p:tav>
                                      </p:tavLst>
                                    </p:anim>
                                  </p:childTnLst>
                                </p:cTn>
                              </p:par>
                            </p:childTnLst>
                          </p:cTn>
                        </p:par>
                        <p:par>
                          <p:cTn id="38" fill="hold">
                            <p:stCondLst>
                              <p:cond delay="12150"/>
                            </p:stCondLst>
                            <p:childTnLst>
                              <p:par>
                                <p:cTn id="39" presetID="63" presetClass="path" presetSubtype="0" accel="50000" decel="50000" fill="hold" nodeType="afterEffect">
                                  <p:stCondLst>
                                    <p:cond delay="0"/>
                                  </p:stCondLst>
                                  <p:childTnLst>
                                    <p:animMotion origin="layout" path="M 3.61111E-6 -2.55319E-6 L 0.36059 0.17091 " pathEditMode="relative" rAng="0" ptsTypes="AA">
                                      <p:cBhvr>
                                        <p:cTn id="40" dur="2000" fill="hold"/>
                                        <p:tgtEl>
                                          <p:spTgt spid="1028"/>
                                        </p:tgtEl>
                                        <p:attrNameLst>
                                          <p:attrName>ppt_x</p:attrName>
                                          <p:attrName>ppt_y</p:attrName>
                                        </p:attrNameLst>
                                      </p:cBhvr>
                                      <p:rCtr x="180" y="85"/>
                                    </p:animMotion>
                                  </p:childTnLst>
                                </p:cTn>
                              </p:par>
                            </p:childTnLst>
                          </p:cTn>
                        </p:par>
                        <p:par>
                          <p:cTn id="41" fill="hold">
                            <p:stCondLst>
                              <p:cond delay="14150"/>
                            </p:stCondLst>
                            <p:childTnLst>
                              <p:par>
                                <p:cTn id="42" presetID="10" presetClass="exit" presetSubtype="0" fill="hold" nodeType="afterEffect">
                                  <p:stCondLst>
                                    <p:cond delay="0"/>
                                  </p:stCondLst>
                                  <p:childTnLst>
                                    <p:animEffect transition="out" filter="fade">
                                      <p:cBhvr>
                                        <p:cTn id="43" dur="2000"/>
                                        <p:tgtEl>
                                          <p:spTgt spid="1028"/>
                                        </p:tgtEl>
                                      </p:cBhvr>
                                    </p:animEffect>
                                    <p:set>
                                      <p:cBhvr>
                                        <p:cTn id="44" dur="1" fill="hold">
                                          <p:stCondLst>
                                            <p:cond delay="1999"/>
                                          </p:stCondLst>
                                        </p:cTn>
                                        <p:tgtEl>
                                          <p:spTgt spid="1028"/>
                                        </p:tgtEl>
                                        <p:attrNameLst>
                                          <p:attrName>style.visibility</p:attrName>
                                        </p:attrNameLst>
                                      </p:cBhvr>
                                      <p:to>
                                        <p:strVal val="hidden"/>
                                      </p:to>
                                    </p:set>
                                  </p:childTnLst>
                                </p:cTn>
                              </p:par>
                            </p:childTnLst>
                          </p:cTn>
                        </p:par>
                        <p:par>
                          <p:cTn id="45" fill="hold">
                            <p:stCondLst>
                              <p:cond delay="16150"/>
                            </p:stCondLst>
                            <p:childTnLst>
                              <p:par>
                                <p:cTn id="46" presetID="2" presetClass="entr" presetSubtype="8" fill="hold" nodeType="afterEffect">
                                  <p:stCondLst>
                                    <p:cond delay="0"/>
                                  </p:stCondLst>
                                  <p:childTnLst>
                                    <p:set>
                                      <p:cBhvr>
                                        <p:cTn id="47" dur="1" fill="hold">
                                          <p:stCondLst>
                                            <p:cond delay="0"/>
                                          </p:stCondLst>
                                        </p:cTn>
                                        <p:tgtEl>
                                          <p:spTgt spid="1037"/>
                                        </p:tgtEl>
                                        <p:attrNameLst>
                                          <p:attrName>style.visibility</p:attrName>
                                        </p:attrNameLst>
                                      </p:cBhvr>
                                      <p:to>
                                        <p:strVal val="visible"/>
                                      </p:to>
                                    </p:set>
                                    <p:anim calcmode="lin" valueType="num">
                                      <p:cBhvr additive="base">
                                        <p:cTn id="48" dur="500" fill="hold"/>
                                        <p:tgtEl>
                                          <p:spTgt spid="1037"/>
                                        </p:tgtEl>
                                        <p:attrNameLst>
                                          <p:attrName>ppt_x</p:attrName>
                                        </p:attrNameLst>
                                      </p:cBhvr>
                                      <p:tavLst>
                                        <p:tav tm="0">
                                          <p:val>
                                            <p:strVal val="0-#ppt_w/2"/>
                                          </p:val>
                                        </p:tav>
                                        <p:tav tm="100000">
                                          <p:val>
                                            <p:strVal val="#ppt_x"/>
                                          </p:val>
                                        </p:tav>
                                      </p:tavLst>
                                    </p:anim>
                                    <p:anim calcmode="lin" valueType="num">
                                      <p:cBhvr additive="base">
                                        <p:cTn id="49" dur="500" fill="hold"/>
                                        <p:tgtEl>
                                          <p:spTgt spid="1037"/>
                                        </p:tgtEl>
                                        <p:attrNameLst>
                                          <p:attrName>ppt_y</p:attrName>
                                        </p:attrNameLst>
                                      </p:cBhvr>
                                      <p:tavLst>
                                        <p:tav tm="0">
                                          <p:val>
                                            <p:strVal val="#ppt_y"/>
                                          </p:val>
                                        </p:tav>
                                        <p:tav tm="100000">
                                          <p:val>
                                            <p:strVal val="#ppt_y"/>
                                          </p:val>
                                        </p:tav>
                                      </p:tavLst>
                                    </p:anim>
                                  </p:childTnLst>
                                </p:cTn>
                              </p:par>
                            </p:childTnLst>
                          </p:cTn>
                        </p:par>
                        <p:par>
                          <p:cTn id="50" fill="hold">
                            <p:stCondLst>
                              <p:cond delay="16650"/>
                            </p:stCondLst>
                            <p:childTnLst>
                              <p:par>
                                <p:cTn id="51" presetID="63" presetClass="path" presetSubtype="0" accel="50000" decel="50000" fill="hold" nodeType="afterEffect">
                                  <p:stCondLst>
                                    <p:cond delay="0"/>
                                  </p:stCondLst>
                                  <p:childTnLst>
                                    <p:animMotion origin="layout" path="M 0 -7.77058E-7 L 0.36667 -0.15541 " pathEditMode="relative" rAng="0" ptsTypes="AA">
                                      <p:cBhvr>
                                        <p:cTn id="52" dur="2000" fill="hold"/>
                                        <p:tgtEl>
                                          <p:spTgt spid="1037"/>
                                        </p:tgtEl>
                                        <p:attrNameLst>
                                          <p:attrName>ppt_x</p:attrName>
                                          <p:attrName>ppt_y</p:attrName>
                                        </p:attrNameLst>
                                      </p:cBhvr>
                                      <p:rCtr x="183" y="-78"/>
                                    </p:animMotion>
                                  </p:childTnLst>
                                </p:cTn>
                              </p:par>
                            </p:childTnLst>
                          </p:cTn>
                        </p:par>
                        <p:par>
                          <p:cTn id="53" fill="hold">
                            <p:stCondLst>
                              <p:cond delay="18650"/>
                            </p:stCondLst>
                            <p:childTnLst>
                              <p:par>
                                <p:cTn id="54" presetID="10" presetClass="exit" presetSubtype="0" fill="hold" nodeType="afterEffect">
                                  <p:stCondLst>
                                    <p:cond delay="0"/>
                                  </p:stCondLst>
                                  <p:childTnLst>
                                    <p:animEffect transition="out" filter="fade">
                                      <p:cBhvr>
                                        <p:cTn id="55" dur="2000"/>
                                        <p:tgtEl>
                                          <p:spTgt spid="1037"/>
                                        </p:tgtEl>
                                      </p:cBhvr>
                                    </p:animEffect>
                                    <p:set>
                                      <p:cBhvr>
                                        <p:cTn id="56" dur="1" fill="hold">
                                          <p:stCondLst>
                                            <p:cond delay="1999"/>
                                          </p:stCondLst>
                                        </p:cTn>
                                        <p:tgtEl>
                                          <p:spTgt spid="1037"/>
                                        </p:tgtEl>
                                        <p:attrNameLst>
                                          <p:attrName>style.visibility</p:attrName>
                                        </p:attrNameLst>
                                      </p:cBhvr>
                                      <p:to>
                                        <p:strVal val="hidden"/>
                                      </p:to>
                                    </p:set>
                                  </p:childTnLst>
                                </p:cTn>
                              </p:par>
                            </p:childTnLst>
                          </p:cTn>
                        </p:par>
                        <p:par>
                          <p:cTn id="57" fill="hold">
                            <p:stCondLst>
                              <p:cond delay="20650"/>
                            </p:stCondLst>
                            <p:childTnLst>
                              <p:par>
                                <p:cTn id="58" presetID="2" presetClass="entr" presetSubtype="4" fill="hold" nodeType="afterEffect">
                                  <p:stCondLst>
                                    <p:cond delay="0"/>
                                  </p:stCondLst>
                                  <p:childTnLst>
                                    <p:set>
                                      <p:cBhvr>
                                        <p:cTn id="59" dur="1" fill="hold">
                                          <p:stCondLst>
                                            <p:cond delay="0"/>
                                          </p:stCondLst>
                                        </p:cTn>
                                        <p:tgtEl>
                                          <p:spTgt spid="1029"/>
                                        </p:tgtEl>
                                        <p:attrNameLst>
                                          <p:attrName>style.visibility</p:attrName>
                                        </p:attrNameLst>
                                      </p:cBhvr>
                                      <p:to>
                                        <p:strVal val="visible"/>
                                      </p:to>
                                    </p:set>
                                    <p:anim calcmode="lin" valueType="num">
                                      <p:cBhvr additive="base">
                                        <p:cTn id="60" dur="2000" fill="hold"/>
                                        <p:tgtEl>
                                          <p:spTgt spid="1029"/>
                                        </p:tgtEl>
                                        <p:attrNameLst>
                                          <p:attrName>ppt_x</p:attrName>
                                        </p:attrNameLst>
                                      </p:cBhvr>
                                      <p:tavLst>
                                        <p:tav tm="0">
                                          <p:val>
                                            <p:strVal val="#ppt_x"/>
                                          </p:val>
                                        </p:tav>
                                        <p:tav tm="100000">
                                          <p:val>
                                            <p:strVal val="#ppt_x"/>
                                          </p:val>
                                        </p:tav>
                                      </p:tavLst>
                                    </p:anim>
                                    <p:anim calcmode="lin" valueType="num">
                                      <p:cBhvr additive="base">
                                        <p:cTn id="61" dur="2000" fill="hold"/>
                                        <p:tgtEl>
                                          <p:spTgt spid="1029"/>
                                        </p:tgtEl>
                                        <p:attrNameLst>
                                          <p:attrName>ppt_y</p:attrName>
                                        </p:attrNameLst>
                                      </p:cBhvr>
                                      <p:tavLst>
                                        <p:tav tm="0">
                                          <p:val>
                                            <p:strVal val="1+#ppt_h/2"/>
                                          </p:val>
                                        </p:tav>
                                        <p:tav tm="100000">
                                          <p:val>
                                            <p:strVal val="#ppt_y"/>
                                          </p:val>
                                        </p:tav>
                                      </p:tavLst>
                                    </p:anim>
                                  </p:childTnLst>
                                </p:cTn>
                              </p:par>
                            </p:childTnLst>
                          </p:cTn>
                        </p:par>
                        <p:par>
                          <p:cTn id="62" fill="hold">
                            <p:stCondLst>
                              <p:cond delay="22650"/>
                            </p:stCondLst>
                            <p:childTnLst>
                              <p:par>
                                <p:cTn id="63" presetID="10" presetClass="exit" presetSubtype="0" fill="hold" nodeType="afterEffect">
                                  <p:stCondLst>
                                    <p:cond delay="0"/>
                                  </p:stCondLst>
                                  <p:childTnLst>
                                    <p:animEffect transition="out" filter="fade">
                                      <p:cBhvr>
                                        <p:cTn id="64" dur="2000"/>
                                        <p:tgtEl>
                                          <p:spTgt spid="1029"/>
                                        </p:tgtEl>
                                      </p:cBhvr>
                                    </p:animEffect>
                                    <p:set>
                                      <p:cBhvr>
                                        <p:cTn id="65" dur="1" fill="hold">
                                          <p:stCondLst>
                                            <p:cond delay="1999"/>
                                          </p:stCondLst>
                                        </p:cTn>
                                        <p:tgtEl>
                                          <p:spTgt spid="1029"/>
                                        </p:tgtEl>
                                        <p:attrNameLst>
                                          <p:attrName>style.visibility</p:attrName>
                                        </p:attrNameLst>
                                      </p:cBhvr>
                                      <p:to>
                                        <p:strVal val="hidden"/>
                                      </p:to>
                                    </p:set>
                                  </p:childTnLst>
                                </p:cTn>
                              </p:par>
                            </p:childTnLst>
                          </p:cTn>
                        </p:par>
                        <p:par>
                          <p:cTn id="66" fill="hold">
                            <p:stCondLst>
                              <p:cond delay="24650"/>
                            </p:stCondLst>
                            <p:childTnLst>
                              <p:par>
                                <p:cTn id="67" presetID="2" presetClass="entr" presetSubtype="12" fill="hold" nodeType="afterEffect">
                                  <p:stCondLst>
                                    <p:cond delay="0"/>
                                  </p:stCondLst>
                                  <p:childTnLst>
                                    <p:set>
                                      <p:cBhvr>
                                        <p:cTn id="68" dur="1" fill="hold">
                                          <p:stCondLst>
                                            <p:cond delay="0"/>
                                          </p:stCondLst>
                                        </p:cTn>
                                        <p:tgtEl>
                                          <p:spTgt spid="1034"/>
                                        </p:tgtEl>
                                        <p:attrNameLst>
                                          <p:attrName>style.visibility</p:attrName>
                                        </p:attrNameLst>
                                      </p:cBhvr>
                                      <p:to>
                                        <p:strVal val="visible"/>
                                      </p:to>
                                    </p:set>
                                    <p:anim calcmode="lin" valueType="num">
                                      <p:cBhvr additive="base">
                                        <p:cTn id="69" dur="2000" fill="hold"/>
                                        <p:tgtEl>
                                          <p:spTgt spid="1034"/>
                                        </p:tgtEl>
                                        <p:attrNameLst>
                                          <p:attrName>ppt_x</p:attrName>
                                        </p:attrNameLst>
                                      </p:cBhvr>
                                      <p:tavLst>
                                        <p:tav tm="0">
                                          <p:val>
                                            <p:strVal val="0-#ppt_w/2"/>
                                          </p:val>
                                        </p:tav>
                                        <p:tav tm="100000">
                                          <p:val>
                                            <p:strVal val="#ppt_x"/>
                                          </p:val>
                                        </p:tav>
                                      </p:tavLst>
                                    </p:anim>
                                    <p:anim calcmode="lin" valueType="num">
                                      <p:cBhvr additive="base">
                                        <p:cTn id="70" dur="2000" fill="hold"/>
                                        <p:tgtEl>
                                          <p:spTgt spid="1034"/>
                                        </p:tgtEl>
                                        <p:attrNameLst>
                                          <p:attrName>ppt_y</p:attrName>
                                        </p:attrNameLst>
                                      </p:cBhvr>
                                      <p:tavLst>
                                        <p:tav tm="0">
                                          <p:val>
                                            <p:strVal val="1+#ppt_h/2"/>
                                          </p:val>
                                        </p:tav>
                                        <p:tav tm="100000">
                                          <p:val>
                                            <p:strVal val="#ppt_y"/>
                                          </p:val>
                                        </p:tav>
                                      </p:tavLst>
                                    </p:anim>
                                  </p:childTnLst>
                                </p:cTn>
                              </p:par>
                            </p:childTnLst>
                          </p:cTn>
                        </p:par>
                        <p:par>
                          <p:cTn id="71" fill="hold">
                            <p:stCondLst>
                              <p:cond delay="26650"/>
                            </p:stCondLst>
                            <p:childTnLst>
                              <p:par>
                                <p:cTn id="72" presetID="10" presetClass="exit" presetSubtype="0" fill="hold" nodeType="afterEffect">
                                  <p:stCondLst>
                                    <p:cond delay="0"/>
                                  </p:stCondLst>
                                  <p:childTnLst>
                                    <p:animEffect transition="out" filter="fade">
                                      <p:cBhvr>
                                        <p:cTn id="73" dur="3000"/>
                                        <p:tgtEl>
                                          <p:spTgt spid="1034"/>
                                        </p:tgtEl>
                                      </p:cBhvr>
                                    </p:animEffect>
                                    <p:set>
                                      <p:cBhvr>
                                        <p:cTn id="74" dur="1" fill="hold">
                                          <p:stCondLst>
                                            <p:cond delay="2999"/>
                                          </p:stCondLst>
                                        </p:cTn>
                                        <p:tgtEl>
                                          <p:spTgt spid="1034"/>
                                        </p:tgtEl>
                                        <p:attrNameLst>
                                          <p:attrName>style.visibility</p:attrName>
                                        </p:attrNameLst>
                                      </p:cBhvr>
                                      <p:to>
                                        <p:strVal val="hidden"/>
                                      </p:to>
                                    </p:set>
                                  </p:childTnLst>
                                </p:cTn>
                              </p:par>
                            </p:childTnLst>
                          </p:cTn>
                        </p:par>
                        <p:par>
                          <p:cTn id="75" fill="hold">
                            <p:stCondLst>
                              <p:cond delay="29650"/>
                            </p:stCondLst>
                            <p:childTnLst>
                              <p:par>
                                <p:cTn id="76" presetID="2" presetClass="entr" presetSubtype="4" fill="hold" nodeType="afterEffect">
                                  <p:stCondLst>
                                    <p:cond delay="0"/>
                                  </p:stCondLst>
                                  <p:childTnLst>
                                    <p:set>
                                      <p:cBhvr>
                                        <p:cTn id="77" dur="1" fill="hold">
                                          <p:stCondLst>
                                            <p:cond delay="0"/>
                                          </p:stCondLst>
                                        </p:cTn>
                                        <p:tgtEl>
                                          <p:spTgt spid="1035"/>
                                        </p:tgtEl>
                                        <p:attrNameLst>
                                          <p:attrName>style.visibility</p:attrName>
                                        </p:attrNameLst>
                                      </p:cBhvr>
                                      <p:to>
                                        <p:strVal val="visible"/>
                                      </p:to>
                                    </p:set>
                                    <p:anim calcmode="lin" valueType="num">
                                      <p:cBhvr additive="base">
                                        <p:cTn id="78" dur="2000" fill="hold"/>
                                        <p:tgtEl>
                                          <p:spTgt spid="1035"/>
                                        </p:tgtEl>
                                        <p:attrNameLst>
                                          <p:attrName>ppt_x</p:attrName>
                                        </p:attrNameLst>
                                      </p:cBhvr>
                                      <p:tavLst>
                                        <p:tav tm="0">
                                          <p:val>
                                            <p:strVal val="#ppt_x"/>
                                          </p:val>
                                        </p:tav>
                                        <p:tav tm="100000">
                                          <p:val>
                                            <p:strVal val="#ppt_x"/>
                                          </p:val>
                                        </p:tav>
                                      </p:tavLst>
                                    </p:anim>
                                    <p:anim calcmode="lin" valueType="num">
                                      <p:cBhvr additive="base">
                                        <p:cTn id="79" dur="2000" fill="hold"/>
                                        <p:tgtEl>
                                          <p:spTgt spid="1035"/>
                                        </p:tgtEl>
                                        <p:attrNameLst>
                                          <p:attrName>ppt_y</p:attrName>
                                        </p:attrNameLst>
                                      </p:cBhvr>
                                      <p:tavLst>
                                        <p:tav tm="0">
                                          <p:val>
                                            <p:strVal val="1+#ppt_h/2"/>
                                          </p:val>
                                        </p:tav>
                                        <p:tav tm="100000">
                                          <p:val>
                                            <p:strVal val="#ppt_y"/>
                                          </p:val>
                                        </p:tav>
                                      </p:tavLst>
                                    </p:anim>
                                  </p:childTnLst>
                                </p:cTn>
                              </p:par>
                              <p:par>
                                <p:cTn id="80" presetID="2" presetClass="entr" presetSubtype="3" fill="hold" nodeType="withEffect">
                                  <p:stCondLst>
                                    <p:cond delay="500"/>
                                  </p:stCondLst>
                                  <p:childTnLst>
                                    <p:set>
                                      <p:cBhvr>
                                        <p:cTn id="81" dur="1" fill="hold">
                                          <p:stCondLst>
                                            <p:cond delay="0"/>
                                          </p:stCondLst>
                                        </p:cTn>
                                        <p:tgtEl>
                                          <p:spTgt spid="1036"/>
                                        </p:tgtEl>
                                        <p:attrNameLst>
                                          <p:attrName>style.visibility</p:attrName>
                                        </p:attrNameLst>
                                      </p:cBhvr>
                                      <p:to>
                                        <p:strVal val="visible"/>
                                      </p:to>
                                    </p:set>
                                    <p:anim calcmode="lin" valueType="num">
                                      <p:cBhvr additive="base">
                                        <p:cTn id="82" dur="2000" fill="hold"/>
                                        <p:tgtEl>
                                          <p:spTgt spid="1036"/>
                                        </p:tgtEl>
                                        <p:attrNameLst>
                                          <p:attrName>ppt_x</p:attrName>
                                        </p:attrNameLst>
                                      </p:cBhvr>
                                      <p:tavLst>
                                        <p:tav tm="0">
                                          <p:val>
                                            <p:strVal val="1+#ppt_w/2"/>
                                          </p:val>
                                        </p:tav>
                                        <p:tav tm="100000">
                                          <p:val>
                                            <p:strVal val="#ppt_x"/>
                                          </p:val>
                                        </p:tav>
                                      </p:tavLst>
                                    </p:anim>
                                    <p:anim calcmode="lin" valueType="num">
                                      <p:cBhvr additive="base">
                                        <p:cTn id="83" dur="2000" fill="hold"/>
                                        <p:tgtEl>
                                          <p:spTgt spid="1036"/>
                                        </p:tgtEl>
                                        <p:attrNameLst>
                                          <p:attrName>ppt_y</p:attrName>
                                        </p:attrNameLst>
                                      </p:cBhvr>
                                      <p:tavLst>
                                        <p:tav tm="0">
                                          <p:val>
                                            <p:strVal val="0-#ppt_h/2"/>
                                          </p:val>
                                        </p:tav>
                                        <p:tav tm="100000">
                                          <p:val>
                                            <p:strVal val="#ppt_y"/>
                                          </p:val>
                                        </p:tav>
                                      </p:tavLst>
                                    </p:anim>
                                  </p:childTnLst>
                                </p:cTn>
                              </p:par>
                            </p:childTnLst>
                          </p:cTn>
                        </p:par>
                        <p:par>
                          <p:cTn id="84" fill="hold">
                            <p:stCondLst>
                              <p:cond delay="32150"/>
                            </p:stCondLst>
                            <p:childTnLst>
                              <p:par>
                                <p:cTn id="85" presetID="42" presetClass="path" presetSubtype="0" accel="50000" decel="50000" fill="hold" nodeType="afterEffect">
                                  <p:stCondLst>
                                    <p:cond delay="0"/>
                                  </p:stCondLst>
                                  <p:childTnLst>
                                    <p:animMotion origin="layout" path="M 2.5E-6 9.82659E-7 L -0.29011 0.25526 " pathEditMode="relative" rAng="0" ptsTypes="AA">
                                      <p:cBhvr>
                                        <p:cTn id="86" dur="2000" fill="hold"/>
                                        <p:tgtEl>
                                          <p:spTgt spid="1035"/>
                                        </p:tgtEl>
                                        <p:attrNameLst>
                                          <p:attrName>ppt_x</p:attrName>
                                          <p:attrName>ppt_y</p:attrName>
                                        </p:attrNameLst>
                                      </p:cBhvr>
                                      <p:rCtr x="-145" y="128"/>
                                    </p:animMotion>
                                  </p:childTnLst>
                                </p:cTn>
                              </p:par>
                              <p:par>
                                <p:cTn id="87" presetID="64" presetClass="path" presetSubtype="0" accel="50000" decel="50000" fill="hold" nodeType="withEffect">
                                  <p:stCondLst>
                                    <p:cond delay="1000"/>
                                  </p:stCondLst>
                                  <p:childTnLst>
                                    <p:animMotion origin="layout" path="M 4.44444E-6 -2.89547E-6 L -0.28889 -0.17252 " pathEditMode="relative" rAng="0" ptsTypes="AA">
                                      <p:cBhvr>
                                        <p:cTn id="88" dur="2000" fill="hold"/>
                                        <p:tgtEl>
                                          <p:spTgt spid="1036"/>
                                        </p:tgtEl>
                                        <p:attrNameLst>
                                          <p:attrName>ppt_x</p:attrName>
                                          <p:attrName>ppt_y</p:attrName>
                                        </p:attrNameLst>
                                      </p:cBhvr>
                                      <p:rCtr x="-144" y="-86"/>
                                    </p:animMotion>
                                  </p:childTnLst>
                                </p:cTn>
                              </p:par>
                              <p:par>
                                <p:cTn id="89" presetID="10" presetClass="exit" presetSubtype="0" fill="hold" nodeType="withEffect">
                                  <p:stCondLst>
                                    <p:cond delay="500"/>
                                  </p:stCondLst>
                                  <p:childTnLst>
                                    <p:animEffect transition="out" filter="fade">
                                      <p:cBhvr>
                                        <p:cTn id="90" dur="2000"/>
                                        <p:tgtEl>
                                          <p:spTgt spid="1035"/>
                                        </p:tgtEl>
                                      </p:cBhvr>
                                    </p:animEffect>
                                    <p:set>
                                      <p:cBhvr>
                                        <p:cTn id="91" dur="1" fill="hold">
                                          <p:stCondLst>
                                            <p:cond delay="1999"/>
                                          </p:stCondLst>
                                        </p:cTn>
                                        <p:tgtEl>
                                          <p:spTgt spid="1035"/>
                                        </p:tgtEl>
                                        <p:attrNameLst>
                                          <p:attrName>style.visibility</p:attrName>
                                        </p:attrNameLst>
                                      </p:cBhvr>
                                      <p:to>
                                        <p:strVal val="hidden"/>
                                      </p:to>
                                    </p:set>
                                  </p:childTnLst>
                                </p:cTn>
                              </p:par>
                            </p:childTnLst>
                          </p:cTn>
                        </p:par>
                        <p:par>
                          <p:cTn id="92" fill="hold">
                            <p:stCondLst>
                              <p:cond delay="35150"/>
                            </p:stCondLst>
                            <p:childTnLst>
                              <p:par>
                                <p:cTn id="93" presetID="10" presetClass="exit" presetSubtype="0" fill="hold" nodeType="afterEffect">
                                  <p:stCondLst>
                                    <p:cond delay="0"/>
                                  </p:stCondLst>
                                  <p:childTnLst>
                                    <p:animEffect transition="out" filter="fade">
                                      <p:cBhvr>
                                        <p:cTn id="94" dur="2000"/>
                                        <p:tgtEl>
                                          <p:spTgt spid="1036"/>
                                        </p:tgtEl>
                                      </p:cBhvr>
                                    </p:animEffect>
                                    <p:set>
                                      <p:cBhvr>
                                        <p:cTn id="95" dur="1" fill="hold">
                                          <p:stCondLst>
                                            <p:cond delay="1999"/>
                                          </p:stCondLst>
                                        </p:cTn>
                                        <p:tgtEl>
                                          <p:spTgt spid="1036"/>
                                        </p:tgtEl>
                                        <p:attrNameLst>
                                          <p:attrName>style.visibility</p:attrName>
                                        </p:attrNameLst>
                                      </p:cBhvr>
                                      <p:to>
                                        <p:strVal val="hidden"/>
                                      </p:to>
                                    </p:set>
                                  </p:childTnLst>
                                </p:cTn>
                              </p:par>
                              <p:par>
                                <p:cTn id="96" presetID="2" presetClass="entr" presetSubtype="8" fill="hold" nodeType="withEffect">
                                  <p:stCondLst>
                                    <p:cond delay="0"/>
                                  </p:stCondLst>
                                  <p:childTnLst>
                                    <p:set>
                                      <p:cBhvr>
                                        <p:cTn id="97" dur="1" fill="hold">
                                          <p:stCondLst>
                                            <p:cond delay="0"/>
                                          </p:stCondLst>
                                        </p:cTn>
                                        <p:tgtEl>
                                          <p:spTgt spid="1032"/>
                                        </p:tgtEl>
                                        <p:attrNameLst>
                                          <p:attrName>style.visibility</p:attrName>
                                        </p:attrNameLst>
                                      </p:cBhvr>
                                      <p:to>
                                        <p:strVal val="visible"/>
                                      </p:to>
                                    </p:set>
                                    <p:anim calcmode="lin" valueType="num">
                                      <p:cBhvr additive="base">
                                        <p:cTn id="98" dur="2000" fill="hold"/>
                                        <p:tgtEl>
                                          <p:spTgt spid="1032"/>
                                        </p:tgtEl>
                                        <p:attrNameLst>
                                          <p:attrName>ppt_x</p:attrName>
                                        </p:attrNameLst>
                                      </p:cBhvr>
                                      <p:tavLst>
                                        <p:tav tm="0">
                                          <p:val>
                                            <p:strVal val="0-#ppt_w/2"/>
                                          </p:val>
                                        </p:tav>
                                        <p:tav tm="100000">
                                          <p:val>
                                            <p:strVal val="#ppt_x"/>
                                          </p:val>
                                        </p:tav>
                                      </p:tavLst>
                                    </p:anim>
                                    <p:anim calcmode="lin" valueType="num">
                                      <p:cBhvr additive="base">
                                        <p:cTn id="99" dur="2000" fill="hold"/>
                                        <p:tgtEl>
                                          <p:spTgt spid="1032"/>
                                        </p:tgtEl>
                                        <p:attrNameLst>
                                          <p:attrName>ppt_y</p:attrName>
                                        </p:attrNameLst>
                                      </p:cBhvr>
                                      <p:tavLst>
                                        <p:tav tm="0">
                                          <p:val>
                                            <p:strVal val="#ppt_y"/>
                                          </p:val>
                                        </p:tav>
                                        <p:tav tm="100000">
                                          <p:val>
                                            <p:strVal val="#ppt_y"/>
                                          </p:val>
                                        </p:tav>
                                      </p:tavLst>
                                    </p:anim>
                                  </p:childTnLst>
                                </p:cTn>
                              </p:par>
                            </p:childTnLst>
                          </p:cTn>
                        </p:par>
                        <p:par>
                          <p:cTn id="100" fill="hold">
                            <p:stCondLst>
                              <p:cond delay="37150"/>
                            </p:stCondLst>
                            <p:childTnLst>
                              <p:par>
                                <p:cTn id="101" presetID="35" presetClass="path" presetSubtype="0" accel="50000" decel="50000" fill="hold" nodeType="afterEffect">
                                  <p:stCondLst>
                                    <p:cond delay="0"/>
                                  </p:stCondLst>
                                  <p:childTnLst>
                                    <p:animMotion origin="layout" path="M 1.11111E-6 2.6272E-6 L -0.41597 0.07331 " pathEditMode="relative" rAng="0" ptsTypes="AA">
                                      <p:cBhvr>
                                        <p:cTn id="102" dur="2000" fill="hold"/>
                                        <p:tgtEl>
                                          <p:spTgt spid="1032"/>
                                        </p:tgtEl>
                                        <p:attrNameLst>
                                          <p:attrName>ppt_x</p:attrName>
                                          <p:attrName>ppt_y</p:attrName>
                                        </p:attrNameLst>
                                      </p:cBhvr>
                                      <p:rCtr x="-208" y="37"/>
                                    </p:animMotion>
                                  </p:childTnLst>
                                </p:cTn>
                              </p:par>
                              <p:par>
                                <p:cTn id="103" presetID="2" presetClass="entr" presetSubtype="9" fill="hold" nodeType="withEffect">
                                  <p:stCondLst>
                                    <p:cond delay="0"/>
                                  </p:stCondLst>
                                  <p:childTnLst>
                                    <p:set>
                                      <p:cBhvr>
                                        <p:cTn id="104" dur="1" fill="hold">
                                          <p:stCondLst>
                                            <p:cond delay="0"/>
                                          </p:stCondLst>
                                        </p:cTn>
                                        <p:tgtEl>
                                          <p:spTgt spid="1038"/>
                                        </p:tgtEl>
                                        <p:attrNameLst>
                                          <p:attrName>style.visibility</p:attrName>
                                        </p:attrNameLst>
                                      </p:cBhvr>
                                      <p:to>
                                        <p:strVal val="visible"/>
                                      </p:to>
                                    </p:set>
                                    <p:anim calcmode="lin" valueType="num">
                                      <p:cBhvr additive="base">
                                        <p:cTn id="105" dur="1000" fill="hold"/>
                                        <p:tgtEl>
                                          <p:spTgt spid="1038"/>
                                        </p:tgtEl>
                                        <p:attrNameLst>
                                          <p:attrName>ppt_x</p:attrName>
                                        </p:attrNameLst>
                                      </p:cBhvr>
                                      <p:tavLst>
                                        <p:tav tm="0">
                                          <p:val>
                                            <p:strVal val="0-#ppt_w/2"/>
                                          </p:val>
                                        </p:tav>
                                        <p:tav tm="100000">
                                          <p:val>
                                            <p:strVal val="#ppt_x"/>
                                          </p:val>
                                        </p:tav>
                                      </p:tavLst>
                                    </p:anim>
                                    <p:anim calcmode="lin" valueType="num">
                                      <p:cBhvr additive="base">
                                        <p:cTn id="106" dur="1000" fill="hold"/>
                                        <p:tgtEl>
                                          <p:spTgt spid="1038"/>
                                        </p:tgtEl>
                                        <p:attrNameLst>
                                          <p:attrName>ppt_y</p:attrName>
                                        </p:attrNameLst>
                                      </p:cBhvr>
                                      <p:tavLst>
                                        <p:tav tm="0">
                                          <p:val>
                                            <p:strVal val="0-#ppt_h/2"/>
                                          </p:val>
                                        </p:tav>
                                        <p:tav tm="100000">
                                          <p:val>
                                            <p:strVal val="#ppt_y"/>
                                          </p:val>
                                        </p:tav>
                                      </p:tavLst>
                                    </p:anim>
                                  </p:childTnLst>
                                </p:cTn>
                              </p:par>
                            </p:childTnLst>
                          </p:cTn>
                        </p:par>
                        <p:par>
                          <p:cTn id="107" fill="hold">
                            <p:stCondLst>
                              <p:cond delay="39150"/>
                            </p:stCondLst>
                            <p:childTnLst>
                              <p:par>
                                <p:cTn id="108" presetID="10" presetClass="exit" presetSubtype="0" fill="hold" nodeType="afterEffect">
                                  <p:stCondLst>
                                    <p:cond delay="0"/>
                                  </p:stCondLst>
                                  <p:childTnLst>
                                    <p:animEffect transition="out" filter="fade">
                                      <p:cBhvr>
                                        <p:cTn id="109" dur="2000"/>
                                        <p:tgtEl>
                                          <p:spTgt spid="1032"/>
                                        </p:tgtEl>
                                      </p:cBhvr>
                                    </p:animEffect>
                                    <p:set>
                                      <p:cBhvr>
                                        <p:cTn id="110" dur="1" fill="hold">
                                          <p:stCondLst>
                                            <p:cond delay="1999"/>
                                          </p:stCondLst>
                                        </p:cTn>
                                        <p:tgtEl>
                                          <p:spTgt spid="1032"/>
                                        </p:tgtEl>
                                        <p:attrNameLst>
                                          <p:attrName>style.visibility</p:attrName>
                                        </p:attrNameLst>
                                      </p:cBhvr>
                                      <p:to>
                                        <p:strVal val="hidden"/>
                                      </p:to>
                                    </p:set>
                                  </p:childTnLst>
                                </p:cTn>
                              </p:par>
                              <p:par>
                                <p:cTn id="111" presetID="42" presetClass="path" presetSubtype="0" accel="50000" decel="50000" fill="hold" nodeType="withEffect">
                                  <p:stCondLst>
                                    <p:cond delay="0"/>
                                  </p:stCondLst>
                                  <p:childTnLst>
                                    <p:animMotion origin="layout" path="M -2.77778E-7 -2.92322E-6 L -0.39809 0.49931 " pathEditMode="relative" rAng="0" ptsTypes="AA">
                                      <p:cBhvr>
                                        <p:cTn id="112" dur="2000" fill="hold"/>
                                        <p:tgtEl>
                                          <p:spTgt spid="1038"/>
                                        </p:tgtEl>
                                        <p:attrNameLst>
                                          <p:attrName>ppt_x</p:attrName>
                                          <p:attrName>ppt_y</p:attrName>
                                        </p:attrNameLst>
                                      </p:cBhvr>
                                      <p:rCtr x="-199" y="250"/>
                                    </p:animMotion>
                                  </p:childTnLst>
                                </p:cTn>
                              </p:par>
                            </p:childTnLst>
                          </p:cTn>
                        </p:par>
                        <p:par>
                          <p:cTn id="113" fill="hold">
                            <p:stCondLst>
                              <p:cond delay="41150"/>
                            </p:stCondLst>
                            <p:childTnLst>
                              <p:par>
                                <p:cTn id="114" presetID="10" presetClass="exit" presetSubtype="0" fill="hold" nodeType="afterEffect">
                                  <p:stCondLst>
                                    <p:cond delay="0"/>
                                  </p:stCondLst>
                                  <p:childTnLst>
                                    <p:animEffect transition="out" filter="fade">
                                      <p:cBhvr>
                                        <p:cTn id="115" dur="2000"/>
                                        <p:tgtEl>
                                          <p:spTgt spid="1038"/>
                                        </p:tgtEl>
                                      </p:cBhvr>
                                    </p:animEffect>
                                    <p:set>
                                      <p:cBhvr>
                                        <p:cTn id="116" dur="1" fill="hold">
                                          <p:stCondLst>
                                            <p:cond delay="1999"/>
                                          </p:stCondLst>
                                        </p:cTn>
                                        <p:tgtEl>
                                          <p:spTgt spid="1038"/>
                                        </p:tgtEl>
                                        <p:attrNameLst>
                                          <p:attrName>style.visibility</p:attrName>
                                        </p:attrNameLst>
                                      </p:cBhvr>
                                      <p:to>
                                        <p:strVal val="hidden"/>
                                      </p:to>
                                    </p:set>
                                  </p:childTnLst>
                                </p:cTn>
                              </p:par>
                              <p:par>
                                <p:cTn id="117" presetID="2" presetClass="entr" presetSubtype="1" fill="hold" grpId="0" nodeType="withEffect">
                                  <p:stCondLst>
                                    <p:cond delay="0"/>
                                  </p:stCondLst>
                                  <p:childTnLst>
                                    <p:set>
                                      <p:cBhvr>
                                        <p:cTn id="118" dur="1" fill="hold">
                                          <p:stCondLst>
                                            <p:cond delay="0"/>
                                          </p:stCondLst>
                                        </p:cTn>
                                        <p:tgtEl>
                                          <p:spTgt spid="1040"/>
                                        </p:tgtEl>
                                        <p:attrNameLst>
                                          <p:attrName>style.visibility</p:attrName>
                                        </p:attrNameLst>
                                      </p:cBhvr>
                                      <p:to>
                                        <p:strVal val="visible"/>
                                      </p:to>
                                    </p:set>
                                    <p:anim calcmode="lin" valueType="num">
                                      <p:cBhvr additive="base">
                                        <p:cTn id="119" dur="2000" fill="hold"/>
                                        <p:tgtEl>
                                          <p:spTgt spid="1040"/>
                                        </p:tgtEl>
                                        <p:attrNameLst>
                                          <p:attrName>ppt_x</p:attrName>
                                        </p:attrNameLst>
                                      </p:cBhvr>
                                      <p:tavLst>
                                        <p:tav tm="0">
                                          <p:val>
                                            <p:strVal val="#ppt_x"/>
                                          </p:val>
                                        </p:tav>
                                        <p:tav tm="100000">
                                          <p:val>
                                            <p:strVal val="#ppt_x"/>
                                          </p:val>
                                        </p:tav>
                                      </p:tavLst>
                                    </p:anim>
                                    <p:anim calcmode="lin" valueType="num">
                                      <p:cBhvr additive="base">
                                        <p:cTn id="120" dur="2000" fill="hold"/>
                                        <p:tgtEl>
                                          <p:spTgt spid="1040"/>
                                        </p:tgtEl>
                                        <p:attrNameLst>
                                          <p:attrName>ppt_y</p:attrName>
                                        </p:attrNameLst>
                                      </p:cBhvr>
                                      <p:tavLst>
                                        <p:tav tm="0">
                                          <p:val>
                                            <p:strVal val="0-#ppt_h/2"/>
                                          </p:val>
                                        </p:tav>
                                        <p:tav tm="100000">
                                          <p:val>
                                            <p:strVal val="#ppt_y"/>
                                          </p:val>
                                        </p:tav>
                                      </p:tavLst>
                                    </p:anim>
                                  </p:childTnLst>
                                </p:cTn>
                              </p:par>
                            </p:childTnLst>
                          </p:cTn>
                        </p:par>
                        <p:par>
                          <p:cTn id="121" fill="hold">
                            <p:stCondLst>
                              <p:cond delay="43150"/>
                            </p:stCondLst>
                            <p:childTnLst>
                              <p:par>
                                <p:cTn id="122" presetID="10" presetClass="exit" presetSubtype="0" fill="hold" grpId="1" nodeType="afterEffect">
                                  <p:stCondLst>
                                    <p:cond delay="0"/>
                                  </p:stCondLst>
                                  <p:childTnLst>
                                    <p:animEffect transition="out" filter="fade">
                                      <p:cBhvr>
                                        <p:cTn id="123" dur="2000"/>
                                        <p:tgtEl>
                                          <p:spTgt spid="1040"/>
                                        </p:tgtEl>
                                      </p:cBhvr>
                                    </p:animEffect>
                                    <p:set>
                                      <p:cBhvr>
                                        <p:cTn id="124" dur="1" fill="hold">
                                          <p:stCondLst>
                                            <p:cond delay="1999"/>
                                          </p:stCondLst>
                                        </p:cTn>
                                        <p:tgtEl>
                                          <p:spTgt spid="1040"/>
                                        </p:tgtEl>
                                        <p:attrNameLst>
                                          <p:attrName>style.visibility</p:attrName>
                                        </p:attrNameLst>
                                      </p:cBhvr>
                                      <p:to>
                                        <p:strVal val="hidden"/>
                                      </p:to>
                                    </p:set>
                                  </p:childTnLst>
                                </p:cTn>
                              </p:par>
                            </p:childTnLst>
                          </p:cTn>
                        </p:par>
                        <p:par>
                          <p:cTn id="125" fill="hold">
                            <p:stCondLst>
                              <p:cond delay="45150"/>
                            </p:stCondLst>
                            <p:childTnLst>
                              <p:par>
                                <p:cTn id="126" presetID="15" presetClass="entr" presetSubtype="0" fill="hold" nodeType="afterEffect">
                                  <p:stCondLst>
                                    <p:cond delay="0"/>
                                  </p:stCondLst>
                                  <p:childTnLst>
                                    <p:set>
                                      <p:cBhvr>
                                        <p:cTn id="127" dur="1" fill="hold">
                                          <p:stCondLst>
                                            <p:cond delay="0"/>
                                          </p:stCondLst>
                                        </p:cTn>
                                        <p:tgtEl>
                                          <p:spTgt spid="1039"/>
                                        </p:tgtEl>
                                        <p:attrNameLst>
                                          <p:attrName>style.visibility</p:attrName>
                                        </p:attrNameLst>
                                      </p:cBhvr>
                                      <p:to>
                                        <p:strVal val="visible"/>
                                      </p:to>
                                    </p:set>
                                    <p:anim calcmode="lin" valueType="num">
                                      <p:cBhvr>
                                        <p:cTn id="128" dur="2000" fill="hold"/>
                                        <p:tgtEl>
                                          <p:spTgt spid="1039"/>
                                        </p:tgtEl>
                                        <p:attrNameLst>
                                          <p:attrName>ppt_w</p:attrName>
                                        </p:attrNameLst>
                                      </p:cBhvr>
                                      <p:tavLst>
                                        <p:tav tm="0">
                                          <p:val>
                                            <p:fltVal val="0"/>
                                          </p:val>
                                        </p:tav>
                                        <p:tav tm="100000">
                                          <p:val>
                                            <p:strVal val="#ppt_w"/>
                                          </p:val>
                                        </p:tav>
                                      </p:tavLst>
                                    </p:anim>
                                    <p:anim calcmode="lin" valueType="num">
                                      <p:cBhvr>
                                        <p:cTn id="129" dur="2000" fill="hold"/>
                                        <p:tgtEl>
                                          <p:spTgt spid="1039"/>
                                        </p:tgtEl>
                                        <p:attrNameLst>
                                          <p:attrName>ppt_h</p:attrName>
                                        </p:attrNameLst>
                                      </p:cBhvr>
                                      <p:tavLst>
                                        <p:tav tm="0">
                                          <p:val>
                                            <p:fltVal val="0"/>
                                          </p:val>
                                        </p:tav>
                                        <p:tav tm="100000">
                                          <p:val>
                                            <p:strVal val="#ppt_h"/>
                                          </p:val>
                                        </p:tav>
                                      </p:tavLst>
                                    </p:anim>
                                    <p:anim calcmode="lin" valueType="num">
                                      <p:cBhvr>
                                        <p:cTn id="130" dur="2000" fill="hold"/>
                                        <p:tgtEl>
                                          <p:spTgt spid="1039"/>
                                        </p:tgtEl>
                                        <p:attrNameLst>
                                          <p:attrName>ppt_x</p:attrName>
                                        </p:attrNameLst>
                                      </p:cBhvr>
                                      <p:tavLst>
                                        <p:tav tm="0" fmla="#ppt_x+(cos(-2*pi*(1-$))*-#ppt_x-sin(-2*pi*(1-$))*(1-#ppt_y))*(1-$)">
                                          <p:val>
                                            <p:fltVal val="0"/>
                                          </p:val>
                                        </p:tav>
                                        <p:tav tm="100000">
                                          <p:val>
                                            <p:fltVal val="1"/>
                                          </p:val>
                                        </p:tav>
                                      </p:tavLst>
                                    </p:anim>
                                    <p:anim calcmode="lin" valueType="num">
                                      <p:cBhvr>
                                        <p:cTn id="131" dur="2000" fill="hold"/>
                                        <p:tgtEl>
                                          <p:spTgt spid="1039"/>
                                        </p:tgtEl>
                                        <p:attrNameLst>
                                          <p:attrName>ppt_y</p:attrName>
                                        </p:attrNameLst>
                                      </p:cBhvr>
                                      <p:tavLst>
                                        <p:tav tm="0" fmla="#ppt_y+(sin(-2*pi*(1-$))*-#ppt_x+cos(-2*pi*(1-$))*(1-#ppt_y))*(1-$)">
                                          <p:val>
                                            <p:fltVal val="0"/>
                                          </p:val>
                                        </p:tav>
                                        <p:tav tm="100000">
                                          <p:val>
                                            <p:fltVal val="1"/>
                                          </p:val>
                                        </p:tav>
                                      </p:tavLst>
                                    </p:anim>
                                  </p:childTnLst>
                                </p:cTn>
                              </p:par>
                            </p:childTnLst>
                          </p:cTn>
                        </p:par>
                        <p:par>
                          <p:cTn id="132" fill="hold">
                            <p:stCondLst>
                              <p:cond delay="47150"/>
                            </p:stCondLst>
                            <p:childTnLst>
                              <p:par>
                                <p:cTn id="133" presetID="6" presetClass="emph" presetSubtype="0" fill="hold" nodeType="afterEffect">
                                  <p:stCondLst>
                                    <p:cond delay="0"/>
                                  </p:stCondLst>
                                  <p:childTnLst>
                                    <p:animScale>
                                      <p:cBhvr>
                                        <p:cTn id="134" dur="2000" fill="hold"/>
                                        <p:tgtEl>
                                          <p:spTgt spid="1039"/>
                                        </p:tgtEl>
                                      </p:cBhvr>
                                      <p:by x="200000" y="2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40" grpId="0" animBg="1"/>
      <p:bldP spid="1040"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2</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So, who thought of this?</a:t>
            </a:r>
            <a:endParaRPr lang="en-US" sz="3100" i="1" dirty="0">
              <a:effectLst>
                <a:outerShdw blurRad="38100" dist="38100" dir="2700000" algn="tl">
                  <a:srgbClr val="000000">
                    <a:alpha val="43137"/>
                  </a:srgbClr>
                </a:outerShdw>
              </a:effectLst>
            </a:endParaRPr>
          </a:p>
        </p:txBody>
      </p:sp>
      <p:pic>
        <p:nvPicPr>
          <p:cNvPr id="4" name="Picture 3" descr="Ward_Cunningham_at_Wikimania_2006.jpg">
            <a:hlinkClick r:id="rId3"/>
          </p:cNvPr>
          <p:cNvPicPr>
            <a:picLocks noChangeAspect="1"/>
          </p:cNvPicPr>
          <p:nvPr/>
        </p:nvPicPr>
        <p:blipFill>
          <a:blip r:embed="rId4" cstate="print"/>
          <a:stretch>
            <a:fillRect/>
          </a:stretch>
        </p:blipFill>
        <p:spPr>
          <a:xfrm>
            <a:off x="457200" y="1447800"/>
            <a:ext cx="4673600" cy="4150360"/>
          </a:xfrm>
          <a:prstGeom prst="rect">
            <a:avLst/>
          </a:prstGeom>
        </p:spPr>
      </p:pic>
      <p:sp>
        <p:nvSpPr>
          <p:cNvPr id="3" name="Content Placeholder 2"/>
          <p:cNvSpPr>
            <a:spLocks noGrp="1"/>
          </p:cNvSpPr>
          <p:nvPr>
            <p:ph idx="1"/>
          </p:nvPr>
        </p:nvSpPr>
        <p:spPr>
          <a:xfrm>
            <a:off x="5105400" y="1447800"/>
            <a:ext cx="3810000" cy="4525963"/>
          </a:xfrm>
        </p:spPr>
        <p:txBody>
          <a:bodyPr>
            <a:noAutofit/>
          </a:bodyPr>
          <a:lstStyle/>
          <a:p>
            <a:pPr>
              <a:buNone/>
            </a:pPr>
            <a:r>
              <a:rPr lang="en-US" sz="2600" dirty="0" smtClean="0">
                <a:solidFill>
                  <a:schemeClr val="bg1"/>
                </a:solidFill>
                <a:effectLst>
                  <a:outerShdw blurRad="38100" dist="38100" dir="2700000" algn="tl">
                    <a:srgbClr val="000000">
                      <a:alpha val="43137"/>
                    </a:srgbClr>
                  </a:outerShdw>
                </a:effectLst>
                <a:latin typeface="Comic Sans MS" pitchFamily="66" charset="0"/>
              </a:rPr>
              <a:t>    The ‘duh’ moment, Ward Cunningham creates the wiki (and names it) beginning in about 1995.  He wanted to find it faster and easier, ‘help me and make corrections as needed!’  That’s the wiki!</a:t>
            </a:r>
            <a:endParaRPr lang="en-US" sz="2600" dirty="0">
              <a:solidFill>
                <a:schemeClr val="bg1"/>
              </a:solidFill>
              <a:effectLst>
                <a:outerShdw blurRad="38100" dist="38100" dir="2700000" algn="tl">
                  <a:srgbClr val="000000">
                    <a:alpha val="43137"/>
                  </a:srgbClr>
                </a:outerShdw>
              </a:effectLst>
              <a:latin typeface="Comic Sans MS" pitchFamily="66" charset="0"/>
            </a:endParaRPr>
          </a:p>
        </p:txBody>
      </p:sp>
      <p:sp>
        <p:nvSpPr>
          <p:cNvPr id="5" name="Rectangle 4"/>
          <p:cNvSpPr/>
          <p:nvPr/>
        </p:nvSpPr>
        <p:spPr>
          <a:xfrm>
            <a:off x="-3947691" y="2590800"/>
            <a:ext cx="17039408" cy="1754326"/>
          </a:xfrm>
          <a:prstGeom prst="rect">
            <a:avLst/>
          </a:prstGeom>
          <a:noFill/>
        </p:spPr>
        <p:txBody>
          <a:bodyPr wrap="square" lIns="91440" tIns="45720" rIns="91440" bIns="45720">
            <a:spAutoFit/>
          </a:bodyPr>
          <a:lstStyle/>
          <a:p>
            <a:pPr algn="ctr"/>
            <a:endPar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endParaRPr>
          </a:p>
          <a:p>
            <a:pPr algn="ctr"/>
            <a:endParaRPr lang="en-US"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6" name="TextBox 5"/>
          <p:cNvSpPr txBox="1"/>
          <p:nvPr/>
        </p:nvSpPr>
        <p:spPr>
          <a:xfrm>
            <a:off x="1371600" y="6019800"/>
            <a:ext cx="6553200" cy="646331"/>
          </a:xfrm>
          <a:prstGeom prst="rect">
            <a:avLst/>
          </a:prstGeom>
          <a:noFill/>
        </p:spPr>
        <p:txBody>
          <a:bodyPr wrap="square" rtlCol="0">
            <a:spAutoFit/>
          </a:bodyPr>
          <a:lstStyle/>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Click the picture to see an interview </a:t>
            </a:r>
          </a:p>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with Ward Cunningham (almost 2 hours long…)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9" presetClass="entr" presetSubtype="0" accel="100000" fill="hold" grpId="0" nodeType="afterEffect">
                                  <p:stCondLst>
                                    <p:cond delay="0"/>
                                  </p:stCondLst>
                                  <p:iterate type="wd">
                                    <p:tmPct val="15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par>
                                <p:cTn id="15" presetID="31" presetClass="entr" presetSubtype="0" fill="hold" nodeType="withEffect">
                                  <p:stCondLst>
                                    <p:cond delay="1000"/>
                                  </p:stCondLst>
                                  <p:iterate type="lt">
                                    <p:tmPct val="5000"/>
                                  </p:iterate>
                                  <p:childTnLst>
                                    <p:set>
                                      <p:cBhvr>
                                        <p:cTn id="16" dur="1" fill="hold">
                                          <p:stCondLst>
                                            <p:cond delay="0"/>
                                          </p:stCondLst>
                                        </p:cTn>
                                        <p:tgtEl>
                                          <p:spTgt spid="4"/>
                                        </p:tgtEl>
                                        <p:attrNameLst>
                                          <p:attrName>style.visibility</p:attrName>
                                        </p:attrNameLst>
                                      </p:cBhvr>
                                      <p:to>
                                        <p:strVal val="visible"/>
                                      </p:to>
                                    </p:set>
                                    <p:anim calcmode="lin" valueType="num">
                                      <p:cBhvr>
                                        <p:cTn id="17" dur="2000" fill="hold"/>
                                        <p:tgtEl>
                                          <p:spTgt spid="4"/>
                                        </p:tgtEl>
                                        <p:attrNameLst>
                                          <p:attrName>ppt_w</p:attrName>
                                        </p:attrNameLst>
                                      </p:cBhvr>
                                      <p:tavLst>
                                        <p:tav tm="0">
                                          <p:val>
                                            <p:fltVal val="0"/>
                                          </p:val>
                                        </p:tav>
                                        <p:tav tm="100000">
                                          <p:val>
                                            <p:strVal val="#ppt_w"/>
                                          </p:val>
                                        </p:tav>
                                      </p:tavLst>
                                    </p:anim>
                                    <p:anim calcmode="lin" valueType="num">
                                      <p:cBhvr>
                                        <p:cTn id="18" dur="2000" fill="hold"/>
                                        <p:tgtEl>
                                          <p:spTgt spid="4"/>
                                        </p:tgtEl>
                                        <p:attrNameLst>
                                          <p:attrName>ppt_h</p:attrName>
                                        </p:attrNameLst>
                                      </p:cBhvr>
                                      <p:tavLst>
                                        <p:tav tm="0">
                                          <p:val>
                                            <p:fltVal val="0"/>
                                          </p:val>
                                        </p:tav>
                                        <p:tav tm="100000">
                                          <p:val>
                                            <p:strVal val="#ppt_h"/>
                                          </p:val>
                                        </p:tav>
                                      </p:tavLst>
                                    </p:anim>
                                    <p:anim calcmode="lin" valueType="num">
                                      <p:cBhvr>
                                        <p:cTn id="19" dur="2000" fill="hold"/>
                                        <p:tgtEl>
                                          <p:spTgt spid="4"/>
                                        </p:tgtEl>
                                        <p:attrNameLst>
                                          <p:attrName>style.rotation</p:attrName>
                                        </p:attrNameLst>
                                      </p:cBhvr>
                                      <p:tavLst>
                                        <p:tav tm="0">
                                          <p:val>
                                            <p:fltVal val="90"/>
                                          </p:val>
                                        </p:tav>
                                        <p:tav tm="100000">
                                          <p:val>
                                            <p:fltVal val="0"/>
                                          </p:val>
                                        </p:tav>
                                      </p:tavLst>
                                    </p:anim>
                                    <p:animEffect transition="in" filter="fade">
                                      <p:cBhvr>
                                        <p:cTn id="20" dur="2000"/>
                                        <p:tgtEl>
                                          <p:spTgt spid="4"/>
                                        </p:tgtEl>
                                      </p:cBhvr>
                                    </p:animEffect>
                                  </p:childTnLst>
                                </p:cTn>
                              </p:par>
                              <p:par>
                                <p:cTn id="21" presetID="7" presetClass="entr" presetSubtype="8" fill="hold" grpId="0" nodeType="withEffect">
                                  <p:stCondLst>
                                    <p:cond delay="1000"/>
                                  </p:stCondLst>
                                  <p:iterate type="wd">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2000" fill="hold"/>
                                        <p:tgtEl>
                                          <p:spTgt spid="6"/>
                                        </p:tgtEl>
                                        <p:attrNameLst>
                                          <p:attrName>ppt_x</p:attrName>
                                        </p:attrNameLst>
                                      </p:cBhvr>
                                      <p:tavLst>
                                        <p:tav tm="0">
                                          <p:val>
                                            <p:strVal val="0-#ppt_w/2"/>
                                          </p:val>
                                        </p:tav>
                                        <p:tav tm="100000">
                                          <p:val>
                                            <p:strVal val="#ppt_x"/>
                                          </p:val>
                                        </p:tav>
                                      </p:tavLst>
                                    </p:anim>
                                    <p:anim calcmode="lin" valueType="num">
                                      <p:cBhvr additive="base">
                                        <p:cTn id="24" dur="2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3</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So who is this really for?</a:t>
            </a:r>
            <a:endParaRPr lang="en-US" sz="3100" i="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800600" y="1447801"/>
            <a:ext cx="4114800" cy="2133600"/>
          </a:xfrm>
        </p:spPr>
        <p:txBody>
          <a:bodyPr/>
          <a:lstStyle/>
          <a:p>
            <a:pPr>
              <a:buNone/>
            </a:pPr>
            <a:r>
              <a:rPr lang="en-US" dirty="0" smtClean="0">
                <a:solidFill>
                  <a:schemeClr val="bg1"/>
                </a:solidFill>
                <a:effectLst>
                  <a:outerShdw blurRad="38100" dist="38100" dir="2700000" algn="tl">
                    <a:srgbClr val="000000">
                      <a:alpha val="43137"/>
                    </a:srgbClr>
                  </a:outerShdw>
                </a:effectLst>
                <a:latin typeface="Comic Sans MS" pitchFamily="66" charset="0"/>
              </a:rPr>
              <a:t>  What was the development process, why was it designed?</a:t>
            </a:r>
            <a:endParaRPr lang="en-US" dirty="0">
              <a:solidFill>
                <a:schemeClr val="bg1"/>
              </a:solidFill>
              <a:effectLst>
                <a:outerShdw blurRad="38100" dist="38100" dir="2700000" algn="tl">
                  <a:srgbClr val="000000">
                    <a:alpha val="43137"/>
                  </a:srgbClr>
                </a:outerShdw>
              </a:effectLst>
              <a:latin typeface="Comic Sans MS" pitchFamily="66" charset="0"/>
            </a:endParaRPr>
          </a:p>
        </p:txBody>
      </p:sp>
      <p:pic>
        <p:nvPicPr>
          <p:cNvPr id="1026" name="Picture 2" descr="C:\Users\NJS\AppData\Local\Microsoft\Windows\Temporary Internet Files\Content.IE5\BKWDZ277\MCj00788240000[1].wmf">
            <a:hlinkClick r:id="rId3"/>
          </p:cNvPr>
          <p:cNvPicPr>
            <a:picLocks noChangeAspect="1" noChangeArrowheads="1"/>
          </p:cNvPicPr>
          <p:nvPr/>
        </p:nvPicPr>
        <p:blipFill>
          <a:blip r:embed="rId4" cstate="print">
            <a:duotone>
              <a:prstClr val="black"/>
              <a:schemeClr val="accent4">
                <a:tint val="45000"/>
                <a:satMod val="400000"/>
              </a:schemeClr>
            </a:duotone>
          </a:blip>
          <a:srcRect/>
          <a:stretch>
            <a:fillRect/>
          </a:stretch>
        </p:blipFill>
        <p:spPr bwMode="auto">
          <a:xfrm>
            <a:off x="381000" y="838200"/>
            <a:ext cx="4171950" cy="3562350"/>
          </a:xfrm>
          <a:prstGeom prst="rect">
            <a:avLst/>
          </a:prstGeom>
          <a:noFill/>
        </p:spPr>
      </p:pic>
      <p:graphicFrame>
        <p:nvGraphicFramePr>
          <p:cNvPr id="5" name="Diagram 4"/>
          <p:cNvGraphicFramePr/>
          <p:nvPr/>
        </p:nvGraphicFramePr>
        <p:xfrm>
          <a:off x="0" y="3733800"/>
          <a:ext cx="9144000" cy="3124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7" presetClass="entr" presetSubtype="2" fill="hold" grpId="0"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3100"/>
                            </p:stCondLst>
                            <p:childTnLst>
                              <p:par>
                                <p:cTn id="14" presetID="8" presetClass="entr" presetSubtype="32"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diamond(out)">
                                      <p:cBhvr>
                                        <p:cTn id="16" dur="2000"/>
                                        <p:tgtEl>
                                          <p:spTgt spid="1026"/>
                                        </p:tgtEl>
                                      </p:cBhvr>
                                    </p:animEffect>
                                  </p:childTnLst>
                                </p:cTn>
                              </p:par>
                            </p:childTnLst>
                          </p:cTn>
                        </p:par>
                        <p:par>
                          <p:cTn id="17" fill="hold">
                            <p:stCondLst>
                              <p:cond delay="5100"/>
                            </p:stCondLst>
                            <p:childTnLst>
                              <p:par>
                                <p:cTn id="18" presetID="7" presetClass="entr" presetSubtype="4" fill="hold" grpId="0" nodeType="afterEffect">
                                  <p:stCondLst>
                                    <p:cond delay="0"/>
                                  </p:stCondLst>
                                  <p:childTnLst>
                                    <p:set>
                                      <p:cBhvr>
                                        <p:cTn id="19" dur="1" fill="hold">
                                          <p:stCondLst>
                                            <p:cond delay="0"/>
                                          </p:stCondLst>
                                        </p:cTn>
                                        <p:tgtEl>
                                          <p:spTgt spid="5">
                                            <p:graphicEl>
                                              <a:dgm id="{8462FEDC-7BCC-4718-812B-4574FF6B40C4}"/>
                                            </p:graphicEl>
                                          </p:spTgt>
                                        </p:tgtEl>
                                        <p:attrNameLst>
                                          <p:attrName>style.visibility</p:attrName>
                                        </p:attrNameLst>
                                      </p:cBhvr>
                                      <p:to>
                                        <p:strVal val="visible"/>
                                      </p:to>
                                    </p:set>
                                    <p:anim calcmode="lin" valueType="num">
                                      <p:cBhvr additive="base">
                                        <p:cTn id="20" dur="1000" fill="hold"/>
                                        <p:tgtEl>
                                          <p:spTgt spid="5">
                                            <p:graphicEl>
                                              <a:dgm id="{8462FEDC-7BCC-4718-812B-4574FF6B40C4}"/>
                                            </p:graphicEl>
                                          </p:spTgt>
                                        </p:tgtEl>
                                        <p:attrNameLst>
                                          <p:attrName>ppt_x</p:attrName>
                                        </p:attrNameLst>
                                      </p:cBhvr>
                                      <p:tavLst>
                                        <p:tav tm="0">
                                          <p:val>
                                            <p:strVal val="#ppt_x"/>
                                          </p:val>
                                        </p:tav>
                                        <p:tav tm="100000">
                                          <p:val>
                                            <p:strVal val="#ppt_x"/>
                                          </p:val>
                                        </p:tav>
                                      </p:tavLst>
                                    </p:anim>
                                    <p:anim calcmode="lin" valueType="num">
                                      <p:cBhvr additive="base">
                                        <p:cTn id="21" dur="1000" fill="hold"/>
                                        <p:tgtEl>
                                          <p:spTgt spid="5">
                                            <p:graphicEl>
                                              <a:dgm id="{8462FEDC-7BCC-4718-812B-4574FF6B40C4}"/>
                                            </p:graphicEl>
                                          </p:spTgt>
                                        </p:tgtEl>
                                        <p:attrNameLst>
                                          <p:attrName>ppt_y</p:attrName>
                                        </p:attrNameLst>
                                      </p:cBhvr>
                                      <p:tavLst>
                                        <p:tav tm="0">
                                          <p:val>
                                            <p:strVal val="1+#ppt_h/2"/>
                                          </p:val>
                                        </p:tav>
                                        <p:tav tm="100000">
                                          <p:val>
                                            <p:strVal val="#ppt_y"/>
                                          </p:val>
                                        </p:tav>
                                      </p:tavLst>
                                    </p:anim>
                                  </p:childTnLst>
                                </p:cTn>
                              </p:par>
                            </p:childTnLst>
                          </p:cTn>
                        </p:par>
                        <p:par>
                          <p:cTn id="22" fill="hold">
                            <p:stCondLst>
                              <p:cond delay="6100"/>
                            </p:stCondLst>
                            <p:childTnLst>
                              <p:par>
                                <p:cTn id="23" presetID="7" presetClass="entr" presetSubtype="4" fill="hold" grpId="0" nodeType="afterEffect">
                                  <p:stCondLst>
                                    <p:cond delay="0"/>
                                  </p:stCondLst>
                                  <p:childTnLst>
                                    <p:set>
                                      <p:cBhvr>
                                        <p:cTn id="24" dur="1" fill="hold">
                                          <p:stCondLst>
                                            <p:cond delay="0"/>
                                          </p:stCondLst>
                                        </p:cTn>
                                        <p:tgtEl>
                                          <p:spTgt spid="5">
                                            <p:graphicEl>
                                              <a:dgm id="{FC9AEA76-A31D-4C8E-83B0-1E6012C75E7A}"/>
                                            </p:graphicEl>
                                          </p:spTgt>
                                        </p:tgtEl>
                                        <p:attrNameLst>
                                          <p:attrName>style.visibility</p:attrName>
                                        </p:attrNameLst>
                                      </p:cBhvr>
                                      <p:to>
                                        <p:strVal val="visible"/>
                                      </p:to>
                                    </p:set>
                                    <p:anim calcmode="lin" valueType="num">
                                      <p:cBhvr additive="base">
                                        <p:cTn id="25" dur="5000" fill="hold"/>
                                        <p:tgtEl>
                                          <p:spTgt spid="5">
                                            <p:graphicEl>
                                              <a:dgm id="{FC9AEA76-A31D-4C8E-83B0-1E6012C75E7A}"/>
                                            </p:graphicEl>
                                          </p:spTgt>
                                        </p:tgtEl>
                                        <p:attrNameLst>
                                          <p:attrName>ppt_x</p:attrName>
                                        </p:attrNameLst>
                                      </p:cBhvr>
                                      <p:tavLst>
                                        <p:tav tm="0">
                                          <p:val>
                                            <p:strVal val="#ppt_x"/>
                                          </p:val>
                                        </p:tav>
                                        <p:tav tm="100000">
                                          <p:val>
                                            <p:strVal val="#ppt_x"/>
                                          </p:val>
                                        </p:tav>
                                      </p:tavLst>
                                    </p:anim>
                                    <p:anim calcmode="lin" valueType="num">
                                      <p:cBhvr additive="base">
                                        <p:cTn id="26" dur="5000" fill="hold"/>
                                        <p:tgtEl>
                                          <p:spTgt spid="5">
                                            <p:graphicEl>
                                              <a:dgm id="{FC9AEA76-A31D-4C8E-83B0-1E6012C75E7A}"/>
                                            </p:graphicEl>
                                          </p:spTgt>
                                        </p:tgtEl>
                                        <p:attrNameLst>
                                          <p:attrName>ppt_y</p:attrName>
                                        </p:attrNameLst>
                                      </p:cBhvr>
                                      <p:tavLst>
                                        <p:tav tm="0">
                                          <p:val>
                                            <p:strVal val="1+#ppt_h/2"/>
                                          </p:val>
                                        </p:tav>
                                        <p:tav tm="100000">
                                          <p:val>
                                            <p:strVal val="#ppt_y"/>
                                          </p:val>
                                        </p:tav>
                                      </p:tavLst>
                                    </p:anim>
                                  </p:childTnLst>
                                </p:cTn>
                              </p:par>
                              <p:par>
                                <p:cTn id="27" presetID="7" presetClass="entr" presetSubtype="4" fill="hold" grpId="0" nodeType="withEffect">
                                  <p:stCondLst>
                                    <p:cond delay="0"/>
                                  </p:stCondLst>
                                  <p:childTnLst>
                                    <p:set>
                                      <p:cBhvr>
                                        <p:cTn id="28" dur="1" fill="hold">
                                          <p:stCondLst>
                                            <p:cond delay="0"/>
                                          </p:stCondLst>
                                        </p:cTn>
                                        <p:tgtEl>
                                          <p:spTgt spid="5">
                                            <p:graphicEl>
                                              <a:dgm id="{B9933FAD-0338-49FE-AB9F-BB0320752467}"/>
                                            </p:graphicEl>
                                          </p:spTgt>
                                        </p:tgtEl>
                                        <p:attrNameLst>
                                          <p:attrName>style.visibility</p:attrName>
                                        </p:attrNameLst>
                                      </p:cBhvr>
                                      <p:to>
                                        <p:strVal val="visible"/>
                                      </p:to>
                                    </p:set>
                                    <p:anim calcmode="lin" valueType="num">
                                      <p:cBhvr additive="base">
                                        <p:cTn id="29" dur="5000" fill="hold"/>
                                        <p:tgtEl>
                                          <p:spTgt spid="5">
                                            <p:graphicEl>
                                              <a:dgm id="{B9933FAD-0338-49FE-AB9F-BB0320752467}"/>
                                            </p:graphicEl>
                                          </p:spTgt>
                                        </p:tgtEl>
                                        <p:attrNameLst>
                                          <p:attrName>ppt_x</p:attrName>
                                        </p:attrNameLst>
                                      </p:cBhvr>
                                      <p:tavLst>
                                        <p:tav tm="0">
                                          <p:val>
                                            <p:strVal val="#ppt_x"/>
                                          </p:val>
                                        </p:tav>
                                        <p:tav tm="100000">
                                          <p:val>
                                            <p:strVal val="#ppt_x"/>
                                          </p:val>
                                        </p:tav>
                                      </p:tavLst>
                                    </p:anim>
                                    <p:anim calcmode="lin" valueType="num">
                                      <p:cBhvr additive="base">
                                        <p:cTn id="30" dur="5000" fill="hold"/>
                                        <p:tgtEl>
                                          <p:spTgt spid="5">
                                            <p:graphicEl>
                                              <a:dgm id="{B9933FAD-0338-49FE-AB9F-BB0320752467}"/>
                                            </p:graphicEl>
                                          </p:spTgt>
                                        </p:tgtEl>
                                        <p:attrNameLst>
                                          <p:attrName>ppt_y</p:attrName>
                                        </p:attrNameLst>
                                      </p:cBhvr>
                                      <p:tavLst>
                                        <p:tav tm="0">
                                          <p:val>
                                            <p:strVal val="1+#ppt_h/2"/>
                                          </p:val>
                                        </p:tav>
                                        <p:tav tm="100000">
                                          <p:val>
                                            <p:strVal val="#ppt_y"/>
                                          </p:val>
                                        </p:tav>
                                      </p:tavLst>
                                    </p:anim>
                                  </p:childTnLst>
                                </p:cTn>
                              </p:par>
                            </p:childTnLst>
                          </p:cTn>
                        </p:par>
                        <p:par>
                          <p:cTn id="31" fill="hold">
                            <p:stCondLst>
                              <p:cond delay="11100"/>
                            </p:stCondLst>
                            <p:childTnLst>
                              <p:par>
                                <p:cTn id="32" presetID="7" presetClass="entr" presetSubtype="4" fill="hold" grpId="0" nodeType="afterEffect">
                                  <p:stCondLst>
                                    <p:cond delay="0"/>
                                  </p:stCondLst>
                                  <p:childTnLst>
                                    <p:set>
                                      <p:cBhvr>
                                        <p:cTn id="33" dur="1" fill="hold">
                                          <p:stCondLst>
                                            <p:cond delay="0"/>
                                          </p:stCondLst>
                                        </p:cTn>
                                        <p:tgtEl>
                                          <p:spTgt spid="5">
                                            <p:graphicEl>
                                              <a:dgm id="{79BB7581-841A-45BD-90BE-1A85D5D3DD83}"/>
                                            </p:graphicEl>
                                          </p:spTgt>
                                        </p:tgtEl>
                                        <p:attrNameLst>
                                          <p:attrName>style.visibility</p:attrName>
                                        </p:attrNameLst>
                                      </p:cBhvr>
                                      <p:to>
                                        <p:strVal val="visible"/>
                                      </p:to>
                                    </p:set>
                                    <p:anim calcmode="lin" valueType="num">
                                      <p:cBhvr additive="base">
                                        <p:cTn id="34" dur="5000" fill="hold"/>
                                        <p:tgtEl>
                                          <p:spTgt spid="5">
                                            <p:graphicEl>
                                              <a:dgm id="{79BB7581-841A-45BD-90BE-1A85D5D3DD83}"/>
                                            </p:graphicEl>
                                          </p:spTgt>
                                        </p:tgtEl>
                                        <p:attrNameLst>
                                          <p:attrName>ppt_x</p:attrName>
                                        </p:attrNameLst>
                                      </p:cBhvr>
                                      <p:tavLst>
                                        <p:tav tm="0">
                                          <p:val>
                                            <p:strVal val="#ppt_x"/>
                                          </p:val>
                                        </p:tav>
                                        <p:tav tm="100000">
                                          <p:val>
                                            <p:strVal val="#ppt_x"/>
                                          </p:val>
                                        </p:tav>
                                      </p:tavLst>
                                    </p:anim>
                                    <p:anim calcmode="lin" valueType="num">
                                      <p:cBhvr additive="base">
                                        <p:cTn id="35" dur="5000" fill="hold"/>
                                        <p:tgtEl>
                                          <p:spTgt spid="5">
                                            <p:graphicEl>
                                              <a:dgm id="{79BB7581-841A-45BD-90BE-1A85D5D3DD83}"/>
                                            </p:graphicEl>
                                          </p:spTgt>
                                        </p:tgtEl>
                                        <p:attrNameLst>
                                          <p:attrName>ppt_y</p:attrName>
                                        </p:attrNameLst>
                                      </p:cBhvr>
                                      <p:tavLst>
                                        <p:tav tm="0">
                                          <p:val>
                                            <p:strVal val="1+#ppt_h/2"/>
                                          </p:val>
                                        </p:tav>
                                        <p:tav tm="100000">
                                          <p:val>
                                            <p:strVal val="#ppt_y"/>
                                          </p:val>
                                        </p:tav>
                                      </p:tavLst>
                                    </p:anim>
                                  </p:childTnLst>
                                </p:cTn>
                              </p:par>
                              <p:par>
                                <p:cTn id="36" presetID="7" presetClass="entr" presetSubtype="4" fill="hold" grpId="0" nodeType="withEffect">
                                  <p:stCondLst>
                                    <p:cond delay="0"/>
                                  </p:stCondLst>
                                  <p:childTnLst>
                                    <p:set>
                                      <p:cBhvr>
                                        <p:cTn id="37" dur="1" fill="hold">
                                          <p:stCondLst>
                                            <p:cond delay="0"/>
                                          </p:stCondLst>
                                        </p:cTn>
                                        <p:tgtEl>
                                          <p:spTgt spid="5">
                                            <p:graphicEl>
                                              <a:dgm id="{B5C1CB02-303D-43D4-B402-12D2AA57DCC6}"/>
                                            </p:graphicEl>
                                          </p:spTgt>
                                        </p:tgtEl>
                                        <p:attrNameLst>
                                          <p:attrName>style.visibility</p:attrName>
                                        </p:attrNameLst>
                                      </p:cBhvr>
                                      <p:to>
                                        <p:strVal val="visible"/>
                                      </p:to>
                                    </p:set>
                                    <p:anim calcmode="lin" valueType="num">
                                      <p:cBhvr additive="base">
                                        <p:cTn id="38" dur="5000" fill="hold"/>
                                        <p:tgtEl>
                                          <p:spTgt spid="5">
                                            <p:graphicEl>
                                              <a:dgm id="{B5C1CB02-303D-43D4-B402-12D2AA57DCC6}"/>
                                            </p:graphicEl>
                                          </p:spTgt>
                                        </p:tgtEl>
                                        <p:attrNameLst>
                                          <p:attrName>ppt_x</p:attrName>
                                        </p:attrNameLst>
                                      </p:cBhvr>
                                      <p:tavLst>
                                        <p:tav tm="0">
                                          <p:val>
                                            <p:strVal val="#ppt_x"/>
                                          </p:val>
                                        </p:tav>
                                        <p:tav tm="100000">
                                          <p:val>
                                            <p:strVal val="#ppt_x"/>
                                          </p:val>
                                        </p:tav>
                                      </p:tavLst>
                                    </p:anim>
                                    <p:anim calcmode="lin" valueType="num">
                                      <p:cBhvr additive="base">
                                        <p:cTn id="39" dur="5000" fill="hold"/>
                                        <p:tgtEl>
                                          <p:spTgt spid="5">
                                            <p:graphicEl>
                                              <a:dgm id="{B5C1CB02-303D-43D4-B402-12D2AA57DCC6}"/>
                                            </p:graphicEl>
                                          </p:spTgt>
                                        </p:tgtEl>
                                        <p:attrNameLst>
                                          <p:attrName>ppt_y</p:attrName>
                                        </p:attrNameLst>
                                      </p:cBhvr>
                                      <p:tavLst>
                                        <p:tav tm="0">
                                          <p:val>
                                            <p:strVal val="1+#ppt_h/2"/>
                                          </p:val>
                                        </p:tav>
                                        <p:tav tm="100000">
                                          <p:val>
                                            <p:strVal val="#ppt_y"/>
                                          </p:val>
                                        </p:tav>
                                      </p:tavLst>
                                    </p:anim>
                                  </p:childTnLst>
                                </p:cTn>
                              </p:par>
                            </p:childTnLst>
                          </p:cTn>
                        </p:par>
                        <p:par>
                          <p:cTn id="40" fill="hold">
                            <p:stCondLst>
                              <p:cond delay="16100"/>
                            </p:stCondLst>
                            <p:childTnLst>
                              <p:par>
                                <p:cTn id="41" presetID="7" presetClass="entr" presetSubtype="4" fill="hold" grpId="0" nodeType="afterEffect">
                                  <p:stCondLst>
                                    <p:cond delay="0"/>
                                  </p:stCondLst>
                                  <p:childTnLst>
                                    <p:set>
                                      <p:cBhvr>
                                        <p:cTn id="42" dur="1" fill="hold">
                                          <p:stCondLst>
                                            <p:cond delay="0"/>
                                          </p:stCondLst>
                                        </p:cTn>
                                        <p:tgtEl>
                                          <p:spTgt spid="5">
                                            <p:graphicEl>
                                              <a:dgm id="{86F97CA3-421B-4ACA-AE7F-DDC79F22A406}"/>
                                            </p:graphicEl>
                                          </p:spTgt>
                                        </p:tgtEl>
                                        <p:attrNameLst>
                                          <p:attrName>style.visibility</p:attrName>
                                        </p:attrNameLst>
                                      </p:cBhvr>
                                      <p:to>
                                        <p:strVal val="visible"/>
                                      </p:to>
                                    </p:set>
                                    <p:anim calcmode="lin" valueType="num">
                                      <p:cBhvr additive="base">
                                        <p:cTn id="43" dur="5000" fill="hold"/>
                                        <p:tgtEl>
                                          <p:spTgt spid="5">
                                            <p:graphicEl>
                                              <a:dgm id="{86F97CA3-421B-4ACA-AE7F-DDC79F22A406}"/>
                                            </p:graphicEl>
                                          </p:spTgt>
                                        </p:tgtEl>
                                        <p:attrNameLst>
                                          <p:attrName>ppt_x</p:attrName>
                                        </p:attrNameLst>
                                      </p:cBhvr>
                                      <p:tavLst>
                                        <p:tav tm="0">
                                          <p:val>
                                            <p:strVal val="#ppt_x"/>
                                          </p:val>
                                        </p:tav>
                                        <p:tav tm="100000">
                                          <p:val>
                                            <p:strVal val="#ppt_x"/>
                                          </p:val>
                                        </p:tav>
                                      </p:tavLst>
                                    </p:anim>
                                    <p:anim calcmode="lin" valueType="num">
                                      <p:cBhvr additive="base">
                                        <p:cTn id="44" dur="5000" fill="hold"/>
                                        <p:tgtEl>
                                          <p:spTgt spid="5">
                                            <p:graphicEl>
                                              <a:dgm id="{86F97CA3-421B-4ACA-AE7F-DDC79F22A406}"/>
                                            </p:graphicEl>
                                          </p:spTgt>
                                        </p:tgtEl>
                                        <p:attrNameLst>
                                          <p:attrName>ppt_y</p:attrName>
                                        </p:attrNameLst>
                                      </p:cBhvr>
                                      <p:tavLst>
                                        <p:tav tm="0">
                                          <p:val>
                                            <p:strVal val="1+#ppt_h/2"/>
                                          </p:val>
                                        </p:tav>
                                        <p:tav tm="100000">
                                          <p:val>
                                            <p:strVal val="#ppt_y"/>
                                          </p:val>
                                        </p:tav>
                                      </p:tavLst>
                                    </p:anim>
                                  </p:childTnLst>
                                </p:cTn>
                              </p:par>
                              <p:par>
                                <p:cTn id="45" presetID="7" presetClass="entr" presetSubtype="4" fill="hold" grpId="0" nodeType="withEffect">
                                  <p:stCondLst>
                                    <p:cond delay="0"/>
                                  </p:stCondLst>
                                  <p:childTnLst>
                                    <p:set>
                                      <p:cBhvr>
                                        <p:cTn id="46" dur="1" fill="hold">
                                          <p:stCondLst>
                                            <p:cond delay="0"/>
                                          </p:stCondLst>
                                        </p:cTn>
                                        <p:tgtEl>
                                          <p:spTgt spid="5">
                                            <p:graphicEl>
                                              <a:dgm id="{250AABBA-CBFB-4776-8427-A615809D23C6}"/>
                                            </p:graphicEl>
                                          </p:spTgt>
                                        </p:tgtEl>
                                        <p:attrNameLst>
                                          <p:attrName>style.visibility</p:attrName>
                                        </p:attrNameLst>
                                      </p:cBhvr>
                                      <p:to>
                                        <p:strVal val="visible"/>
                                      </p:to>
                                    </p:set>
                                    <p:anim calcmode="lin" valueType="num">
                                      <p:cBhvr additive="base">
                                        <p:cTn id="47" dur="5000" fill="hold"/>
                                        <p:tgtEl>
                                          <p:spTgt spid="5">
                                            <p:graphicEl>
                                              <a:dgm id="{250AABBA-CBFB-4776-8427-A615809D23C6}"/>
                                            </p:graphicEl>
                                          </p:spTgt>
                                        </p:tgtEl>
                                        <p:attrNameLst>
                                          <p:attrName>ppt_x</p:attrName>
                                        </p:attrNameLst>
                                      </p:cBhvr>
                                      <p:tavLst>
                                        <p:tav tm="0">
                                          <p:val>
                                            <p:strVal val="#ppt_x"/>
                                          </p:val>
                                        </p:tav>
                                        <p:tav tm="100000">
                                          <p:val>
                                            <p:strVal val="#ppt_x"/>
                                          </p:val>
                                        </p:tav>
                                      </p:tavLst>
                                    </p:anim>
                                    <p:anim calcmode="lin" valueType="num">
                                      <p:cBhvr additive="base">
                                        <p:cTn id="48" dur="5000" fill="hold"/>
                                        <p:tgtEl>
                                          <p:spTgt spid="5">
                                            <p:graphicEl>
                                              <a:dgm id="{250AABBA-CBFB-4776-8427-A615809D23C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Graphic spid="5"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NJS\AppData\Local\Microsoft\Windows\Temporary Internet Files\Content.IE5\BKWDZ277\MCj00788090000[1].wmf"/>
          <p:cNvPicPr>
            <a:picLocks noGrp="1" noChangeAspect="1" noChangeArrowheads="1"/>
          </p:cNvPicPr>
          <p:nvPr>
            <p:ph idx="1"/>
          </p:nvPr>
        </p:nvPicPr>
        <p:blipFill>
          <a:blip r:embed="rId3" cstate="print"/>
          <a:srcRect/>
          <a:stretch>
            <a:fillRect/>
          </a:stretch>
        </p:blipFill>
        <p:spPr bwMode="auto">
          <a:xfrm>
            <a:off x="3429000" y="990600"/>
            <a:ext cx="2990850" cy="2181225"/>
          </a:xfrm>
          <a:prstGeom prst="rect">
            <a:avLst/>
          </a:prstGeom>
          <a:noFill/>
        </p:spPr>
      </p:pic>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4</a:t>
            </a:r>
            <a:br>
              <a:rPr lang="en-US" dirty="0" smtClean="0">
                <a:effectLst>
                  <a:outerShdw blurRad="38100" dist="38100" dir="2700000" algn="tl">
                    <a:srgbClr val="000000">
                      <a:alpha val="43137"/>
                    </a:srgbClr>
                  </a:outerShdw>
                </a:effectLst>
              </a:rPr>
            </a:br>
            <a:r>
              <a:rPr lang="en-US" sz="2800" i="1" dirty="0" smtClean="0">
                <a:effectLst>
                  <a:outerShdw blurRad="38100" dist="38100" dir="2700000" algn="tl">
                    <a:srgbClr val="000000">
                      <a:alpha val="43137"/>
                    </a:srgbClr>
                  </a:outerShdw>
                </a:effectLst>
              </a:rPr>
              <a:t>How was it made and put out there?</a:t>
            </a:r>
            <a:endParaRPr lang="en-US" i="1" dirty="0">
              <a:effectLst>
                <a:outerShdw blurRad="38100" dist="38100" dir="2700000" algn="tl">
                  <a:srgbClr val="000000">
                    <a:alpha val="43137"/>
                  </a:srgbClr>
                </a:outerShdw>
              </a:effectLst>
            </a:endParaRPr>
          </a:p>
        </p:txBody>
      </p:sp>
      <p:sp>
        <p:nvSpPr>
          <p:cNvPr id="5" name="Rectangle 4"/>
          <p:cNvSpPr/>
          <p:nvPr/>
        </p:nvSpPr>
        <p:spPr>
          <a:xfrm>
            <a:off x="2209800" y="2209800"/>
            <a:ext cx="5268045" cy="923330"/>
          </a:xfrm>
          <a:prstGeom prst="rect">
            <a:avLst/>
          </a:prstGeom>
          <a:noFill/>
          <a:scene3d>
            <a:camera prst="isometricLeftDown"/>
            <a:lightRig rig="threePt" dir="t"/>
          </a:scene3d>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DATA  Connection</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TextBox 6"/>
          <p:cNvSpPr txBox="1"/>
          <p:nvPr/>
        </p:nvSpPr>
        <p:spPr>
          <a:xfrm rot="20699827">
            <a:off x="99527" y="2486312"/>
            <a:ext cx="5026175" cy="3785652"/>
          </a:xfrm>
          <a:prstGeom prst="rect">
            <a:avLst/>
          </a:prstGeom>
          <a:noFill/>
        </p:spPr>
        <p:txBody>
          <a:bodyPr wrap="square" rtlCol="0">
            <a:spAutoFit/>
          </a:bodyPr>
          <a:lstStyle/>
          <a:p>
            <a:pPr algn="ctr"/>
            <a:r>
              <a:rPr lang="en-US" sz="2400" dirty="0" smtClean="0">
                <a:solidFill>
                  <a:schemeClr val="bg1"/>
                </a:solidFill>
                <a:effectLst>
                  <a:outerShdw blurRad="38100" dist="38100" dir="2700000" algn="tl">
                    <a:srgbClr val="000000">
                      <a:alpha val="43137"/>
                    </a:srgbClr>
                  </a:outerShdw>
                </a:effectLst>
                <a:latin typeface="Comic Sans MS" pitchFamily="66" charset="0"/>
              </a:rPr>
              <a:t>The short version, Ward connected  data within a data base format and used links that could connect pieces together.  The concept gained popularity and was open format, anybody could edit, add correct, delete, etc.  It became a source of community with its own monitors connected with the site.</a:t>
            </a:r>
            <a:endParaRPr lang="en-US" sz="2400" dirty="0">
              <a:solidFill>
                <a:schemeClr val="bg1"/>
              </a:solidFill>
              <a:effectLst>
                <a:outerShdw blurRad="38100" dist="38100" dir="2700000" algn="tl">
                  <a:srgbClr val="000000">
                    <a:alpha val="43137"/>
                  </a:srgbClr>
                </a:outerShdw>
              </a:effectLst>
              <a:latin typeface="Comic Sans MS" pitchFamily="66" charset="0"/>
            </a:endParaRPr>
          </a:p>
        </p:txBody>
      </p:sp>
      <p:sp>
        <p:nvSpPr>
          <p:cNvPr id="8" name="TextBox 7"/>
          <p:cNvSpPr txBox="1"/>
          <p:nvPr/>
        </p:nvSpPr>
        <p:spPr>
          <a:xfrm rot="833120">
            <a:off x="5645827" y="1912714"/>
            <a:ext cx="3200400" cy="4893647"/>
          </a:xfrm>
          <a:prstGeom prst="rect">
            <a:avLst/>
          </a:prstGeom>
          <a:noFill/>
        </p:spPr>
        <p:txBody>
          <a:bodyPr wrap="square" rtlCol="0">
            <a:spAutoFit/>
          </a:bodyPr>
          <a:lstStyle/>
          <a:p>
            <a:pPr algn="ctr"/>
            <a:r>
              <a:rPr lang="en-US" sz="2400" dirty="0" smtClean="0">
                <a:solidFill>
                  <a:schemeClr val="bg1"/>
                </a:solidFill>
                <a:effectLst>
                  <a:outerShdw blurRad="38100" dist="38100" dir="2700000" algn="tl">
                    <a:srgbClr val="000000">
                      <a:alpha val="43137"/>
                    </a:srgbClr>
                  </a:outerShdw>
                </a:effectLst>
                <a:latin typeface="Comic Sans MS" pitchFamily="66" charset="0"/>
              </a:rPr>
              <a:t>He thought about copyright but decided against it.  Commercial sites use this as marketing, with free pages supplied if you endure the advertising or you can pay to make it a closed wiki within a limited scope of users.</a:t>
            </a:r>
            <a:endParaRPr lang="en-US" sz="2400" dirty="0">
              <a:solidFill>
                <a:schemeClr val="bg1"/>
              </a:solidFill>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13" presetClass="entr" presetSubtype="16"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plus(in)">
                                      <p:cBhvr>
                                        <p:cTn id="11" dur="2000"/>
                                        <p:tgtEl>
                                          <p:spTgt spid="2050"/>
                                        </p:tgtEl>
                                      </p:cBhvr>
                                    </p:animEffect>
                                  </p:childTnLst>
                                </p:cTn>
                              </p:par>
                            </p:childTnLst>
                          </p:cTn>
                        </p:par>
                        <p:par>
                          <p:cTn id="12" fill="hold">
                            <p:stCondLst>
                              <p:cond delay="3000"/>
                            </p:stCondLst>
                            <p:childTnLst>
                              <p:par>
                                <p:cTn id="13" presetID="39" presetClass="entr" presetSubtype="0" accel="100000" fill="hold" grpId="0" nodeType="afterEffect">
                                  <p:stCondLst>
                                    <p:cond delay="0"/>
                                  </p:stCondLst>
                                  <p:iterate type="wd">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par>
                                <p:cTn id="19" presetID="7" presetClass="entr" presetSubtype="4" fill="hold" grpId="0" nodeType="with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000" fill="hold"/>
                                        <p:tgtEl>
                                          <p:spTgt spid="5"/>
                                        </p:tgtEl>
                                        <p:attrNameLst>
                                          <p:attrName>ppt_x</p:attrName>
                                        </p:attrNameLst>
                                      </p:cBhvr>
                                      <p:tavLst>
                                        <p:tav tm="0">
                                          <p:val>
                                            <p:strVal val="#ppt_x"/>
                                          </p:val>
                                        </p:tav>
                                        <p:tav tm="100000">
                                          <p:val>
                                            <p:strVal val="#ppt_x"/>
                                          </p:val>
                                        </p:tav>
                                      </p:tavLst>
                                    </p:anim>
                                    <p:anim calcmode="lin" valueType="num">
                                      <p:cBhvr additive="base">
                                        <p:cTn id="22"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9" presetClass="entr" presetSubtype="0" accel="100000" fill="hold" grpId="0" nodeType="clickEffect">
                                  <p:stCondLst>
                                    <p:cond delay="0"/>
                                  </p:stCondLst>
                                  <p:iterate type="wd">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ed Rectangular Callout 20"/>
          <p:cNvSpPr/>
          <p:nvPr/>
        </p:nvSpPr>
        <p:spPr>
          <a:xfrm>
            <a:off x="5638800" y="1828800"/>
            <a:ext cx="1752600" cy="914400"/>
          </a:xfrm>
          <a:prstGeom prst="wedgeRoundRectCallout">
            <a:avLst>
              <a:gd name="adj1" fmla="val -92030"/>
              <a:gd name="adj2" fmla="val -692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2001: Wikipedia.com launched</a:t>
            </a:r>
            <a:endParaRPr lang="en-US" dirty="0">
              <a:effectLst>
                <a:outerShdw blurRad="38100" dist="38100" dir="2700000" algn="tl">
                  <a:srgbClr val="000000">
                    <a:alpha val="43137"/>
                  </a:srgbClr>
                </a:outerShdw>
              </a:effectLst>
            </a:endParaRPr>
          </a:p>
        </p:txBody>
      </p:sp>
      <p:sp>
        <p:nvSpPr>
          <p:cNvPr id="12" name="Rounded Rectangular Callout 11">
            <a:hlinkClick r:id="rId3"/>
          </p:cNvPr>
          <p:cNvSpPr/>
          <p:nvPr/>
        </p:nvSpPr>
        <p:spPr>
          <a:xfrm>
            <a:off x="2743200" y="2362200"/>
            <a:ext cx="2057400" cy="1600200"/>
          </a:xfrm>
          <a:prstGeom prst="wedgeRoundRectCallout">
            <a:avLst>
              <a:gd name="adj1" fmla="val -73037"/>
              <a:gd name="adj2" fmla="val -98044"/>
              <a:gd name="adj3" fmla="val 16667"/>
            </a:avLst>
          </a:prstGeom>
          <a:gradFill flip="none" rotWithShape="1">
            <a:gsLst>
              <a:gs pos="0">
                <a:srgbClr val="FFF200"/>
              </a:gs>
              <a:gs pos="45000">
                <a:srgbClr val="FF7A00"/>
              </a:gs>
              <a:gs pos="70000">
                <a:srgbClr val="FF0300"/>
              </a:gs>
              <a:gs pos="100000">
                <a:srgbClr val="4D0808"/>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1995: First wiki goes online at Portland Pattern Repository</a:t>
            </a:r>
            <a:endParaRPr lang="en-US" dirty="0">
              <a:effectLst>
                <a:outerShdw blurRad="38100" dist="38100" dir="2700000" algn="tl">
                  <a:srgbClr val="000000">
                    <a:alpha val="43137"/>
                  </a:srgbClr>
                </a:outerShdw>
              </a:effectLst>
            </a:endParaRPr>
          </a:p>
        </p:txBody>
      </p:sp>
      <p:sp>
        <p:nvSpPr>
          <p:cNvPr id="9" name="Rounded Rectangular Callout 8"/>
          <p:cNvSpPr/>
          <p:nvPr/>
        </p:nvSpPr>
        <p:spPr>
          <a:xfrm>
            <a:off x="0" y="2819400"/>
            <a:ext cx="2057400" cy="1600200"/>
          </a:xfrm>
          <a:prstGeom prst="wedgeRoundRectCallout">
            <a:avLst>
              <a:gd name="adj1" fmla="val -34226"/>
              <a:gd name="adj2" fmla="val -12309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1987:  Apple releases </a:t>
            </a:r>
            <a:r>
              <a:rPr lang="en-US" i="1" dirty="0" smtClean="0">
                <a:effectLst>
                  <a:outerShdw blurRad="38100" dist="38100" dir="2700000" algn="tl">
                    <a:srgbClr val="000000">
                      <a:alpha val="43137"/>
                    </a:srgbClr>
                  </a:outerShdw>
                </a:effectLst>
              </a:rPr>
              <a:t>HyperCard </a:t>
            </a:r>
            <a:r>
              <a:rPr lang="en-US" dirty="0" smtClean="0">
                <a:effectLst>
                  <a:outerShdw blurRad="38100" dist="38100" dir="2700000" algn="tl">
                    <a:srgbClr val="000000">
                      <a:alpha val="43137"/>
                    </a:srgbClr>
                  </a:outerShdw>
                </a:effectLst>
              </a:rPr>
              <a:t>which helped inspire wiki</a:t>
            </a:r>
            <a:endParaRPr lang="en-US" i="1" dirty="0">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5</a:t>
            </a:r>
            <a:r>
              <a:rPr lang="en-US" dirty="0" smtClean="0"/>
              <a:t/>
            </a:r>
            <a:br>
              <a:rPr lang="en-US" dirty="0" smtClean="0"/>
            </a:br>
            <a:r>
              <a:rPr lang="en-US" sz="3100" i="1" dirty="0" smtClean="0">
                <a:effectLst>
                  <a:outerShdw blurRad="38100" dist="38100" dir="2700000" algn="tl">
                    <a:srgbClr val="000000">
                      <a:alpha val="43137"/>
                    </a:srgbClr>
                  </a:outerShdw>
                </a:effectLst>
              </a:rPr>
              <a:t>Timeline for Wiki</a:t>
            </a:r>
            <a:endParaRPr lang="en-US" sz="3100" i="1" dirty="0">
              <a:effectLst>
                <a:outerShdw blurRad="38100" dist="38100" dir="2700000" algn="tl">
                  <a:srgbClr val="000000">
                    <a:alpha val="43137"/>
                  </a:srgbClr>
                </a:outerShdw>
              </a:effectLst>
            </a:endParaRPr>
          </a:p>
        </p:txBody>
      </p:sp>
      <p:sp>
        <p:nvSpPr>
          <p:cNvPr id="5" name="Rounded Rectangular Callout 4">
            <a:hlinkClick r:id="rId4"/>
          </p:cNvPr>
          <p:cNvSpPr/>
          <p:nvPr/>
        </p:nvSpPr>
        <p:spPr>
          <a:xfrm>
            <a:off x="1905000" y="4953000"/>
            <a:ext cx="2057400" cy="1600200"/>
          </a:xfrm>
          <a:prstGeom prst="wedgeRoundRectCallout">
            <a:avLst>
              <a:gd name="adj1" fmla="val -46230"/>
              <a:gd name="adj2" fmla="val -261309"/>
              <a:gd name="adj3" fmla="val 16667"/>
            </a:avLst>
          </a:prstGeom>
          <a:gradFill flip="none" rotWithShape="1">
            <a:gsLst>
              <a:gs pos="0">
                <a:srgbClr val="FFF200"/>
              </a:gs>
              <a:gs pos="45000">
                <a:srgbClr val="FF7A00"/>
              </a:gs>
              <a:gs pos="70000">
                <a:srgbClr val="FF0300"/>
              </a:gs>
              <a:gs pos="100000">
                <a:srgbClr val="4D0808"/>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1994: Ward </a:t>
            </a:r>
            <a:r>
              <a:rPr lang="en-US" dirty="0" err="1" smtClean="0">
                <a:effectLst>
                  <a:outerShdw blurRad="38100" dist="38100" dir="2700000" algn="tl">
                    <a:srgbClr val="000000">
                      <a:alpha val="43137"/>
                    </a:srgbClr>
                  </a:outerShdw>
                </a:effectLst>
              </a:rPr>
              <a:t>Cunnigham</a:t>
            </a:r>
            <a:r>
              <a:rPr lang="en-US" dirty="0" smtClean="0">
                <a:effectLst>
                  <a:outerShdw blurRad="38100" dist="38100" dir="2700000" algn="tl">
                    <a:srgbClr val="000000">
                      <a:alpha val="43137"/>
                    </a:srgbClr>
                  </a:outerShdw>
                </a:effectLst>
              </a:rPr>
              <a:t> gets connected to the internet, almost forced?</a:t>
            </a:r>
            <a:endParaRPr lang="en-US" dirty="0">
              <a:effectLst>
                <a:outerShdw blurRad="38100" dist="38100" dir="2700000" algn="tl">
                  <a:srgbClr val="000000">
                    <a:alpha val="43137"/>
                  </a:srgbClr>
                </a:outerShdw>
              </a:effectLst>
            </a:endParaRPr>
          </a:p>
        </p:txBody>
      </p:sp>
      <p:sp>
        <p:nvSpPr>
          <p:cNvPr id="10" name="Rounded Rectangular Callout 9"/>
          <p:cNvSpPr/>
          <p:nvPr/>
        </p:nvSpPr>
        <p:spPr>
          <a:xfrm>
            <a:off x="4572000" y="3733800"/>
            <a:ext cx="2057400" cy="2895600"/>
          </a:xfrm>
          <a:prstGeom prst="wedgeRoundRectCallout">
            <a:avLst>
              <a:gd name="adj1" fmla="val -32121"/>
              <a:gd name="adj2" fmla="val -123591"/>
              <a:gd name="adj3" fmla="val 16667"/>
            </a:avLst>
          </a:prstGeom>
          <a:gradFill>
            <a:gsLst>
              <a:gs pos="0">
                <a:srgbClr val="FF0000"/>
              </a:gs>
              <a:gs pos="30000">
                <a:srgbClr val="D49E6C"/>
              </a:gs>
              <a:gs pos="70000">
                <a:srgbClr val="A65528"/>
              </a:gs>
              <a:gs pos="100000">
                <a:srgbClr val="663012"/>
              </a:gs>
            </a:gsLst>
            <a:lin ang="27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2001:  Publication of  </a:t>
            </a:r>
            <a:r>
              <a:rPr lang="en-US" i="1" dirty="0" smtClean="0"/>
              <a:t>The Wiki Way: Quick Collaboration on the Web </a:t>
            </a:r>
            <a:r>
              <a:rPr lang="en-US" dirty="0" smtClean="0"/>
              <a:t> by Cunningham and </a:t>
            </a:r>
            <a:r>
              <a:rPr lang="en-US" dirty="0" err="1" smtClean="0"/>
              <a:t>Leuf</a:t>
            </a:r>
            <a:r>
              <a:rPr lang="en-US" dirty="0" smtClean="0"/>
              <a:t>  </a:t>
            </a:r>
            <a:endParaRPr lang="en-US" dirty="0"/>
          </a:p>
        </p:txBody>
      </p:sp>
      <p:sp>
        <p:nvSpPr>
          <p:cNvPr id="11" name="Rounded Rectangular Callout 10">
            <a:hlinkClick r:id="rId5"/>
          </p:cNvPr>
          <p:cNvSpPr/>
          <p:nvPr/>
        </p:nvSpPr>
        <p:spPr>
          <a:xfrm>
            <a:off x="6781800" y="4495800"/>
            <a:ext cx="2057400" cy="2133600"/>
          </a:xfrm>
          <a:prstGeom prst="wedgeRoundRectCallout">
            <a:avLst>
              <a:gd name="adj1" fmla="val -23654"/>
              <a:gd name="adj2" fmla="val -183832"/>
              <a:gd name="adj3" fmla="val 16667"/>
            </a:avLst>
          </a:prstGeom>
          <a:gradFill flip="none" rotWithShape="1">
            <a:gsLst>
              <a:gs pos="0">
                <a:srgbClr val="FF3399"/>
              </a:gs>
              <a:gs pos="25000">
                <a:srgbClr val="FF6633"/>
              </a:gs>
              <a:gs pos="50000">
                <a:srgbClr val="FFFF00"/>
              </a:gs>
              <a:gs pos="75000">
                <a:srgbClr val="01A78F"/>
              </a:gs>
              <a:gs pos="100000">
                <a:srgbClr val="3366FF"/>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effectLst>
                  <a:outerShdw blurRad="38100" dist="38100" dir="2700000" algn="tl">
                    <a:srgbClr val="000000">
                      <a:alpha val="43137"/>
                    </a:srgbClr>
                  </a:outerShdw>
                </a:effectLst>
              </a:rPr>
              <a:t>2009:  Cunningham at </a:t>
            </a:r>
            <a:r>
              <a:rPr lang="en-US" i="1" dirty="0" err="1" smtClean="0">
                <a:solidFill>
                  <a:schemeClr val="bg1"/>
                </a:solidFill>
                <a:effectLst>
                  <a:outerShdw blurRad="38100" dist="38100" dir="2700000" algn="tl">
                    <a:srgbClr val="000000">
                      <a:alpha val="43137"/>
                    </a:srgbClr>
                  </a:outerShdw>
                </a:effectLst>
              </a:rPr>
              <a:t>AboutUs</a:t>
            </a:r>
            <a:r>
              <a:rPr lang="en-US" dirty="0" smtClean="0">
                <a:solidFill>
                  <a:schemeClr val="bg1"/>
                </a:solidFill>
                <a:effectLst>
                  <a:outerShdw blurRad="38100" dist="38100" dir="2700000" algn="tl">
                    <a:srgbClr val="000000">
                      <a:alpha val="43137"/>
                    </a:srgbClr>
                  </a:outerShdw>
                </a:effectLst>
              </a:rPr>
              <a:t> celebrating wiki's 14th birthday.</a:t>
            </a:r>
            <a:endParaRPr lang="en-US" dirty="0">
              <a:solidFill>
                <a:schemeClr val="bg1"/>
              </a:solidFill>
              <a:effectLst>
                <a:outerShdw blurRad="38100" dist="38100" dir="2700000" algn="tl">
                  <a:srgbClr val="000000">
                    <a:alpha val="43137"/>
                  </a:srgbClr>
                </a:outerShdw>
              </a:effectLst>
            </a:endParaRPr>
          </a:p>
        </p:txBody>
      </p:sp>
      <p:sp>
        <p:nvSpPr>
          <p:cNvPr id="4" name="Striped Right Arrow 3"/>
          <p:cNvSpPr/>
          <p:nvPr/>
        </p:nvSpPr>
        <p:spPr>
          <a:xfrm>
            <a:off x="228600" y="1295400"/>
            <a:ext cx="8458200" cy="609600"/>
          </a:xfrm>
          <a:prstGeom prst="stripedRightArrow">
            <a:avLst>
              <a:gd name="adj1" fmla="val 35714"/>
              <a:gd name="adj2" fmla="val 128571"/>
            </a:avLst>
          </a:prstGeom>
          <a:gradFill flip="none" rotWithShape="1">
            <a:gsLst>
              <a:gs pos="0">
                <a:srgbClr val="825600">
                  <a:alpha val="50196"/>
                </a:srgbClr>
              </a:gs>
              <a:gs pos="13000">
                <a:srgbClr val="FFA800"/>
              </a:gs>
              <a:gs pos="28000">
                <a:srgbClr val="825600"/>
              </a:gs>
              <a:gs pos="42999">
                <a:srgbClr val="FFA800"/>
              </a:gs>
              <a:gs pos="58000">
                <a:srgbClr val="825600"/>
              </a:gs>
              <a:gs pos="72000">
                <a:srgbClr val="FFA800"/>
              </a:gs>
              <a:gs pos="87000">
                <a:srgbClr val="825600"/>
              </a:gs>
              <a:gs pos="100000">
                <a:srgbClr val="FFA800"/>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t>      1990                                                       2000                                                       2010</a:t>
            </a:r>
            <a:endParaRPr lang="en-US" dirty="0"/>
          </a:p>
        </p:txBody>
      </p:sp>
      <p:sp>
        <p:nvSpPr>
          <p:cNvPr id="22" name="TextBox 21"/>
          <p:cNvSpPr txBox="1"/>
          <p:nvPr/>
        </p:nvSpPr>
        <p:spPr>
          <a:xfrm>
            <a:off x="7620000" y="2057400"/>
            <a:ext cx="1371600" cy="1569660"/>
          </a:xfrm>
          <a:prstGeom prst="rect">
            <a:avLst/>
          </a:prstGeom>
          <a:noFill/>
        </p:spPr>
        <p:txBody>
          <a:bodyPr wrap="square" rtlCol="0">
            <a:spAutoFit/>
          </a:bodyPr>
          <a:lstStyle/>
          <a:p>
            <a:r>
              <a:rPr lang="en-US" sz="1200" dirty="0" smtClean="0">
                <a:effectLst>
                  <a:outerShdw blurRad="38100" dist="38100" dir="2700000" algn="tl">
                    <a:srgbClr val="000000">
                      <a:alpha val="43137"/>
                    </a:srgbClr>
                  </a:outerShdw>
                </a:effectLst>
              </a:rPr>
              <a:t>Innovation and diffusion of this technology did not necessarily follow traditional flow patterns.  </a:t>
            </a:r>
          </a:p>
          <a:p>
            <a:pPr algn="ctr"/>
            <a:r>
              <a:rPr lang="en-US" sz="1200" i="1" dirty="0" smtClean="0">
                <a:effectLst>
                  <a:outerShdw blurRad="38100" dist="38100" dir="2700000" algn="tl">
                    <a:srgbClr val="000000">
                      <a:alpha val="43137"/>
                    </a:srgbClr>
                  </a:outerShdw>
                </a:effectLst>
              </a:rPr>
              <a:t>Click on balloons for links.</a:t>
            </a:r>
            <a:endParaRPr lang="en-US" sz="1200" i="1" dirty="0">
              <a:effectLst>
                <a:outerShdw blurRad="38100" dist="38100" dir="2700000" algn="tl">
                  <a:srgbClr val="000000">
                    <a:alpha val="43137"/>
                  </a:srgbClr>
                </a:outerShdw>
              </a:effectLst>
            </a:endParaRPr>
          </a:p>
        </p:txBody>
      </p:sp>
      <p:sp>
        <p:nvSpPr>
          <p:cNvPr id="14" name="Cloud Callout 13"/>
          <p:cNvSpPr/>
          <p:nvPr/>
        </p:nvSpPr>
        <p:spPr>
          <a:xfrm>
            <a:off x="0" y="5257800"/>
            <a:ext cx="1828800" cy="914400"/>
          </a:xfrm>
          <a:prstGeom prst="cloudCallout">
            <a:avLst>
              <a:gd name="adj1" fmla="val 19247"/>
              <a:gd name="adj2" fmla="val -443849"/>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1. Recognizing a need</a:t>
            </a:r>
            <a:endParaRPr lang="en-US" sz="1400" b="1" dirty="0">
              <a:solidFill>
                <a:srgbClr val="002060"/>
              </a:solidFill>
              <a:latin typeface="Bradley Hand ITC" pitchFamily="66" charset="0"/>
            </a:endParaRPr>
          </a:p>
        </p:txBody>
      </p:sp>
      <p:sp>
        <p:nvSpPr>
          <p:cNvPr id="16" name="Cloud Callout 15"/>
          <p:cNvSpPr/>
          <p:nvPr/>
        </p:nvSpPr>
        <p:spPr>
          <a:xfrm>
            <a:off x="304800" y="304800"/>
            <a:ext cx="1828800" cy="914400"/>
          </a:xfrm>
          <a:prstGeom prst="cloudCallout">
            <a:avLst>
              <a:gd name="adj1" fmla="val 35914"/>
              <a:gd name="adj2" fmla="val 81548"/>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2. Basic and applied research</a:t>
            </a:r>
            <a:endParaRPr lang="en-US" sz="1400" b="1" dirty="0">
              <a:solidFill>
                <a:srgbClr val="002060"/>
              </a:solidFill>
              <a:latin typeface="Bradley Hand ITC" pitchFamily="66" charset="0"/>
            </a:endParaRPr>
          </a:p>
        </p:txBody>
      </p:sp>
      <p:sp>
        <p:nvSpPr>
          <p:cNvPr id="17" name="Cloud Callout 16"/>
          <p:cNvSpPr/>
          <p:nvPr/>
        </p:nvSpPr>
        <p:spPr>
          <a:xfrm>
            <a:off x="2590800" y="3886200"/>
            <a:ext cx="1828800" cy="914400"/>
          </a:xfrm>
          <a:prstGeom prst="cloudCallout">
            <a:avLst>
              <a:gd name="adj1" fmla="val -72023"/>
              <a:gd name="adj2" fmla="val -300992"/>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3. Development</a:t>
            </a:r>
            <a:endParaRPr lang="en-US" sz="1400" b="1" dirty="0">
              <a:solidFill>
                <a:srgbClr val="002060"/>
              </a:solidFill>
              <a:latin typeface="Bradley Hand ITC" pitchFamily="66" charset="0"/>
            </a:endParaRPr>
          </a:p>
        </p:txBody>
      </p:sp>
      <p:sp>
        <p:nvSpPr>
          <p:cNvPr id="19" name="Cloud Callout 18"/>
          <p:cNvSpPr/>
          <p:nvPr/>
        </p:nvSpPr>
        <p:spPr>
          <a:xfrm>
            <a:off x="3505200" y="1676400"/>
            <a:ext cx="1828800" cy="914400"/>
          </a:xfrm>
          <a:prstGeom prst="cloudCallout">
            <a:avLst>
              <a:gd name="adj1" fmla="val -78373"/>
              <a:gd name="adj2" fmla="val -56547"/>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5. Diffusion and adoption</a:t>
            </a:r>
            <a:endParaRPr lang="en-US" sz="1400" b="1" dirty="0">
              <a:solidFill>
                <a:srgbClr val="002060"/>
              </a:solidFill>
              <a:latin typeface="Bradley Hand ITC" pitchFamily="66" charset="0"/>
            </a:endParaRPr>
          </a:p>
        </p:txBody>
      </p:sp>
      <p:sp>
        <p:nvSpPr>
          <p:cNvPr id="18" name="Cloud Callout 17"/>
          <p:cNvSpPr/>
          <p:nvPr/>
        </p:nvSpPr>
        <p:spPr>
          <a:xfrm>
            <a:off x="5029200" y="2819400"/>
            <a:ext cx="2590800" cy="914400"/>
          </a:xfrm>
          <a:prstGeom prst="cloudCallout">
            <a:avLst>
              <a:gd name="adj1" fmla="val -68008"/>
              <a:gd name="adj2" fmla="val -186706"/>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4. Commercialization</a:t>
            </a:r>
            <a:endParaRPr lang="en-US" sz="1400" b="1" dirty="0">
              <a:solidFill>
                <a:srgbClr val="002060"/>
              </a:solidFill>
              <a:latin typeface="Bradley Hand ITC" pitchFamily="66" charset="0"/>
            </a:endParaRPr>
          </a:p>
        </p:txBody>
      </p:sp>
      <p:sp>
        <p:nvSpPr>
          <p:cNvPr id="20" name="Cloud Callout 19"/>
          <p:cNvSpPr/>
          <p:nvPr/>
        </p:nvSpPr>
        <p:spPr>
          <a:xfrm>
            <a:off x="6858000" y="381000"/>
            <a:ext cx="1981200" cy="914400"/>
          </a:xfrm>
          <a:prstGeom prst="cloudCallout">
            <a:avLst>
              <a:gd name="adj1" fmla="val -108531"/>
              <a:gd name="adj2" fmla="val 56151"/>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6. Consequences</a:t>
            </a:r>
            <a:endParaRPr lang="en-US" sz="1400" b="1" dirty="0">
              <a:solidFill>
                <a:srgbClr val="002060"/>
              </a:solidFill>
              <a:latin typeface="Bradley Hand ITC"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wd">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300"/>
                            </p:stCondLst>
                            <p:childTnLst>
                              <p:par>
                                <p:cTn id="12" presetID="39" presetClass="entr" presetSubtype="0" accel="100000" fill="hold" grpId="0" nodeType="afterEffect">
                                  <p:stCondLst>
                                    <p:cond delay="0"/>
                                  </p:stCondLst>
                                  <p:childTnLst>
                                    <p:set>
                                      <p:cBhvr>
                                        <p:cTn id="13" dur="1" fill="hold">
                                          <p:stCondLst>
                                            <p:cond delay="0"/>
                                          </p:stCondLst>
                                        </p:cTn>
                                        <p:tgtEl>
                                          <p:spTgt spid="4">
                                            <p:bg/>
                                          </p:spTgt>
                                        </p:tgtEl>
                                        <p:attrNameLst>
                                          <p:attrName>style.visibility</p:attrName>
                                        </p:attrNameLst>
                                      </p:cBhvr>
                                      <p:to>
                                        <p:strVal val="visible"/>
                                      </p:to>
                                    </p:set>
                                    <p:anim calcmode="lin" valueType="num">
                                      <p:cBhvr>
                                        <p:cTn id="14" dur="1000" fill="hold"/>
                                        <p:tgtEl>
                                          <p:spTgt spid="4">
                                            <p:bg/>
                                          </p:spTgt>
                                        </p:tgtEl>
                                        <p:attrNameLst>
                                          <p:attrName>ppt_h</p:attrName>
                                        </p:attrNameLst>
                                      </p:cBhvr>
                                      <p:tavLst>
                                        <p:tav tm="0">
                                          <p:val>
                                            <p:strVal val="#ppt_h/20"/>
                                          </p:val>
                                        </p:tav>
                                        <p:tav tm="50000">
                                          <p:val>
                                            <p:strVal val="#ppt_h/20"/>
                                          </p:val>
                                        </p:tav>
                                        <p:tav tm="100000">
                                          <p:val>
                                            <p:strVal val="#ppt_h"/>
                                          </p:val>
                                        </p:tav>
                                      </p:tavLst>
                                    </p:anim>
                                    <p:anim calcmode="lin" valueType="num">
                                      <p:cBhvr>
                                        <p:cTn id="15" dur="1000" fill="hold"/>
                                        <p:tgtEl>
                                          <p:spTgt spid="4">
                                            <p:bg/>
                                          </p:spTgt>
                                        </p:tgtEl>
                                        <p:attrNameLst>
                                          <p:attrName>ppt_w</p:attrName>
                                        </p:attrNameLst>
                                      </p:cBhvr>
                                      <p:tavLst>
                                        <p:tav tm="0">
                                          <p:val>
                                            <p:strVal val="#ppt_w+.3"/>
                                          </p:val>
                                        </p:tav>
                                        <p:tav tm="50000">
                                          <p:val>
                                            <p:strVal val="#ppt_w+.3"/>
                                          </p:val>
                                        </p:tav>
                                        <p:tav tm="100000">
                                          <p:val>
                                            <p:strVal val="#ppt_w"/>
                                          </p:val>
                                        </p:tav>
                                      </p:tavLst>
                                    </p:anim>
                                    <p:anim calcmode="lin" valueType="num">
                                      <p:cBhvr>
                                        <p:cTn id="16" dur="1000" fill="hold"/>
                                        <p:tgtEl>
                                          <p:spTgt spid="4">
                                            <p:bg/>
                                          </p:spTgt>
                                        </p:tgtEl>
                                        <p:attrNameLst>
                                          <p:attrName>ppt_x</p:attrName>
                                        </p:attrNameLst>
                                      </p:cBhvr>
                                      <p:tavLst>
                                        <p:tav tm="0">
                                          <p:val>
                                            <p:strVal val="#ppt_x-.3"/>
                                          </p:val>
                                        </p:tav>
                                        <p:tav tm="50000">
                                          <p:val>
                                            <p:strVal val="#ppt_x"/>
                                          </p:val>
                                        </p:tav>
                                        <p:tav tm="100000">
                                          <p:val>
                                            <p:strVal val="#ppt_x"/>
                                          </p:val>
                                        </p:tav>
                                      </p:tavLst>
                                    </p:anim>
                                    <p:anim calcmode="lin" valueType="num">
                                      <p:cBhvr>
                                        <p:cTn id="17" dur="1000" fill="hold"/>
                                        <p:tgtEl>
                                          <p:spTgt spid="4">
                                            <p:bg/>
                                          </p:spTgt>
                                        </p:tgtEl>
                                        <p:attrNameLst>
                                          <p:attrName>ppt_y</p:attrName>
                                        </p:attrNameLst>
                                      </p:cBhvr>
                                      <p:tavLst>
                                        <p:tav tm="0">
                                          <p:val>
                                            <p:strVal val="#ppt_y"/>
                                          </p:val>
                                        </p:tav>
                                        <p:tav tm="100000">
                                          <p:val>
                                            <p:strVal val="#ppt_y"/>
                                          </p:val>
                                        </p:tav>
                                      </p:tavLst>
                                    </p:anim>
                                  </p:childTnLst>
                                </p:cTn>
                              </p:par>
                              <p:par>
                                <p:cTn id="18" presetID="39" presetClass="entr" presetSubtype="0" accel="100000" fill="hold" grpId="0" nodeType="withEffect">
                                  <p:stCondLst>
                                    <p:cond delay="0"/>
                                  </p:stCondLst>
                                  <p:iterate type="lt">
                                    <p:tmPct val="10000"/>
                                  </p:iterate>
                                  <p:childTnLst>
                                    <p:set>
                                      <p:cBhvr>
                                        <p:cTn id="19" dur="1" fill="hold">
                                          <p:stCondLst>
                                            <p:cond delay="0"/>
                                          </p:stCondLst>
                                        </p:cTn>
                                        <p:tgtEl>
                                          <p:spTgt spid="4">
                                            <p:txEl>
                                              <p:pRg st="0" end="0"/>
                                            </p:txEl>
                                          </p:spTgt>
                                        </p:tgtEl>
                                        <p:attrNameLst>
                                          <p:attrName>style.visibility</p:attrName>
                                        </p:attrNameLst>
                                      </p:cBhvr>
                                      <p:to>
                                        <p:strVal val="visible"/>
                                      </p:to>
                                    </p:set>
                                    <p:anim calcmode="lin" valueType="num">
                                      <p:cBhvr>
                                        <p:cTn id="20" dur="1000" fill="hold"/>
                                        <p:tgtEl>
                                          <p:spTgt spid="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1" dur="1000" fill="hold"/>
                                        <p:tgtEl>
                                          <p:spTgt spid="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 dur="1000" fill="hold"/>
                                        <p:tgtEl>
                                          <p:spTgt spid="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24" fill="hold">
                            <p:stCondLst>
                              <p:cond delay="3400"/>
                            </p:stCondLst>
                            <p:childTnLst>
                              <p:par>
                                <p:cTn id="25" presetID="7" presetClass="entr" presetSubtype="4" fill="hold" grpId="0" nodeType="afterEffect">
                                  <p:stCondLst>
                                    <p:cond delay="0"/>
                                  </p:stCondLst>
                                  <p:childTnLst>
                                    <p:set>
                                      <p:cBhvr>
                                        <p:cTn id="26" dur="1" fill="hold">
                                          <p:stCondLst>
                                            <p:cond delay="0"/>
                                          </p:stCondLst>
                                        </p:cTn>
                                        <p:tgtEl>
                                          <p:spTgt spid="9">
                                            <p:bg/>
                                          </p:spTgt>
                                        </p:tgtEl>
                                        <p:attrNameLst>
                                          <p:attrName>style.visibility</p:attrName>
                                        </p:attrNameLst>
                                      </p:cBhvr>
                                      <p:to>
                                        <p:strVal val="visible"/>
                                      </p:to>
                                    </p:set>
                                    <p:anim calcmode="lin" valueType="num">
                                      <p:cBhvr additive="base">
                                        <p:cTn id="27" dur="2000" fill="hold"/>
                                        <p:tgtEl>
                                          <p:spTgt spid="9">
                                            <p:bg/>
                                          </p:spTgt>
                                        </p:tgtEl>
                                        <p:attrNameLst>
                                          <p:attrName>ppt_x</p:attrName>
                                        </p:attrNameLst>
                                      </p:cBhvr>
                                      <p:tavLst>
                                        <p:tav tm="0">
                                          <p:val>
                                            <p:strVal val="#ppt_x"/>
                                          </p:val>
                                        </p:tav>
                                        <p:tav tm="100000">
                                          <p:val>
                                            <p:strVal val="#ppt_x"/>
                                          </p:val>
                                        </p:tav>
                                      </p:tavLst>
                                    </p:anim>
                                    <p:anim calcmode="lin" valueType="num">
                                      <p:cBhvr additive="base">
                                        <p:cTn id="28" dur="2000" fill="hold"/>
                                        <p:tgtEl>
                                          <p:spTgt spid="9">
                                            <p:bg/>
                                          </p:spTgt>
                                        </p:tgtEl>
                                        <p:attrNameLst>
                                          <p:attrName>ppt_y</p:attrName>
                                        </p:attrNameLst>
                                      </p:cBhvr>
                                      <p:tavLst>
                                        <p:tav tm="0">
                                          <p:val>
                                            <p:strVal val="1+#ppt_h/2"/>
                                          </p:val>
                                        </p:tav>
                                        <p:tav tm="100000">
                                          <p:val>
                                            <p:strVal val="#ppt_y"/>
                                          </p:val>
                                        </p:tav>
                                      </p:tavLst>
                                    </p:anim>
                                  </p:childTnLst>
                                </p:cTn>
                              </p:par>
                            </p:childTnLst>
                          </p:cTn>
                        </p:par>
                        <p:par>
                          <p:cTn id="29" fill="hold">
                            <p:stCondLst>
                              <p:cond delay="5400"/>
                            </p:stCondLst>
                            <p:childTnLst>
                              <p:par>
                                <p:cTn id="30" presetID="7" presetClass="entr" presetSubtype="4" fill="hold" grpId="0" nodeType="afterEffect">
                                  <p:stCondLst>
                                    <p:cond delay="0"/>
                                  </p:stCondLst>
                                  <p:iterate type="wd">
                                    <p:tmPct val="10000"/>
                                  </p:iterate>
                                  <p:childTnLst>
                                    <p:set>
                                      <p:cBhvr>
                                        <p:cTn id="31" dur="1" fill="hold">
                                          <p:stCondLst>
                                            <p:cond delay="0"/>
                                          </p:stCondLst>
                                        </p:cTn>
                                        <p:tgtEl>
                                          <p:spTgt spid="9">
                                            <p:txEl>
                                              <p:pRg st="0" end="0"/>
                                            </p:txEl>
                                          </p:spTgt>
                                        </p:tgtEl>
                                        <p:attrNameLst>
                                          <p:attrName>style.visibility</p:attrName>
                                        </p:attrNameLst>
                                      </p:cBhvr>
                                      <p:to>
                                        <p:strVal val="visible"/>
                                      </p:to>
                                    </p:set>
                                    <p:anim calcmode="lin" valueType="num">
                                      <p:cBhvr additive="base">
                                        <p:cTn id="32"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3" dur="20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9000"/>
                            </p:stCondLst>
                            <p:childTnLst>
                              <p:par>
                                <p:cTn id="35" presetID="7" presetClass="entr" presetSubtype="4" fill="hold" grpId="0" nodeType="afterEffect">
                                  <p:stCondLst>
                                    <p:cond delay="50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20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2000" fill="hold"/>
                                        <p:tgtEl>
                                          <p:spTgt spid="5">
                                            <p:bg/>
                                          </p:spTgt>
                                        </p:tgtEl>
                                        <p:attrNameLst>
                                          <p:attrName>ppt_y</p:attrName>
                                        </p:attrNameLst>
                                      </p:cBhvr>
                                      <p:tavLst>
                                        <p:tav tm="0">
                                          <p:val>
                                            <p:strVal val="1+#ppt_h/2"/>
                                          </p:val>
                                        </p:tav>
                                        <p:tav tm="100000">
                                          <p:val>
                                            <p:strVal val="#ppt_y"/>
                                          </p:val>
                                        </p:tav>
                                      </p:tavLst>
                                    </p:anim>
                                  </p:childTnLst>
                                </p:cTn>
                              </p:par>
                            </p:childTnLst>
                          </p:cTn>
                        </p:par>
                        <p:par>
                          <p:cTn id="39" fill="hold">
                            <p:stCondLst>
                              <p:cond delay="11500"/>
                            </p:stCondLst>
                            <p:childTnLst>
                              <p:par>
                                <p:cTn id="40" presetID="7" presetClass="entr" presetSubtype="4" fill="hold" grpId="0" nodeType="afterEffect">
                                  <p:stCondLst>
                                    <p:cond delay="500"/>
                                  </p:stCondLst>
                                  <p:iterate type="wd">
                                    <p:tmPct val="10000"/>
                                  </p:iterate>
                                  <p:childTnLst>
                                    <p:set>
                                      <p:cBhvr>
                                        <p:cTn id="41" dur="1" fill="hold">
                                          <p:stCondLst>
                                            <p:cond delay="0"/>
                                          </p:stCondLst>
                                        </p:cTn>
                                        <p:tgtEl>
                                          <p:spTgt spid="5">
                                            <p:txEl>
                                              <p:pRg st="0" end="0"/>
                                            </p:txEl>
                                          </p:spTgt>
                                        </p:tgtEl>
                                        <p:attrNameLst>
                                          <p:attrName>style.visibility</p:attrName>
                                        </p:attrNameLst>
                                      </p:cBhvr>
                                      <p:to>
                                        <p:strVal val="visible"/>
                                      </p:to>
                                    </p:set>
                                    <p:anim calcmode="lin" valueType="num">
                                      <p:cBhvr additive="base">
                                        <p:cTn id="4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3" dur="1000" fill="hold"/>
                                        <p:tgtEl>
                                          <p:spTgt spid="5">
                                            <p:txEl>
                                              <p:pRg st="0" end="0"/>
                                            </p:txEl>
                                          </p:spTgt>
                                        </p:tgtEl>
                                        <p:attrNameLst>
                                          <p:attrName>ppt_y</p:attrName>
                                        </p:attrNameLst>
                                      </p:cBhvr>
                                      <p:tavLst>
                                        <p:tav tm="0">
                                          <p:val>
                                            <p:strVal val="1+#ppt_h/2"/>
                                          </p:val>
                                        </p:tav>
                                        <p:tav tm="100000">
                                          <p:val>
                                            <p:strVal val="#ppt_y"/>
                                          </p:val>
                                        </p:tav>
                                      </p:tavLst>
                                    </p:anim>
                                  </p:childTnLst>
                                </p:cTn>
                              </p:par>
                              <p:par>
                                <p:cTn id="44" presetID="31" presetClass="entr" presetSubtype="0" fill="hold" grpId="0" nodeType="withEffect">
                                  <p:stCondLst>
                                    <p:cond delay="500"/>
                                  </p:stCondLst>
                                  <p:iterate type="lt">
                                    <p:tmPct val="5000"/>
                                  </p:iterate>
                                  <p:childTnLst>
                                    <p:set>
                                      <p:cBhvr>
                                        <p:cTn id="45" dur="1" fill="hold">
                                          <p:stCondLst>
                                            <p:cond delay="0"/>
                                          </p:stCondLst>
                                        </p:cTn>
                                        <p:tgtEl>
                                          <p:spTgt spid="14">
                                            <p:bg/>
                                          </p:spTgt>
                                        </p:tgtEl>
                                        <p:attrNameLst>
                                          <p:attrName>style.visibility</p:attrName>
                                        </p:attrNameLst>
                                      </p:cBhvr>
                                      <p:to>
                                        <p:strVal val="visible"/>
                                      </p:to>
                                    </p:set>
                                    <p:anim calcmode="lin" valueType="num">
                                      <p:cBhvr>
                                        <p:cTn id="46" dur="1000" fill="hold"/>
                                        <p:tgtEl>
                                          <p:spTgt spid="14">
                                            <p:bg/>
                                          </p:spTgt>
                                        </p:tgtEl>
                                        <p:attrNameLst>
                                          <p:attrName>ppt_w</p:attrName>
                                        </p:attrNameLst>
                                      </p:cBhvr>
                                      <p:tavLst>
                                        <p:tav tm="0">
                                          <p:val>
                                            <p:fltVal val="0"/>
                                          </p:val>
                                        </p:tav>
                                        <p:tav tm="100000">
                                          <p:val>
                                            <p:strVal val="#ppt_w"/>
                                          </p:val>
                                        </p:tav>
                                      </p:tavLst>
                                    </p:anim>
                                    <p:anim calcmode="lin" valueType="num">
                                      <p:cBhvr>
                                        <p:cTn id="47" dur="1000" fill="hold"/>
                                        <p:tgtEl>
                                          <p:spTgt spid="14">
                                            <p:bg/>
                                          </p:spTgt>
                                        </p:tgtEl>
                                        <p:attrNameLst>
                                          <p:attrName>ppt_h</p:attrName>
                                        </p:attrNameLst>
                                      </p:cBhvr>
                                      <p:tavLst>
                                        <p:tav tm="0">
                                          <p:val>
                                            <p:fltVal val="0"/>
                                          </p:val>
                                        </p:tav>
                                        <p:tav tm="100000">
                                          <p:val>
                                            <p:strVal val="#ppt_h"/>
                                          </p:val>
                                        </p:tav>
                                      </p:tavLst>
                                    </p:anim>
                                    <p:anim calcmode="lin" valueType="num">
                                      <p:cBhvr>
                                        <p:cTn id="48" dur="1000" fill="hold"/>
                                        <p:tgtEl>
                                          <p:spTgt spid="14">
                                            <p:bg/>
                                          </p:spTgt>
                                        </p:tgtEl>
                                        <p:attrNameLst>
                                          <p:attrName>style.rotation</p:attrName>
                                        </p:attrNameLst>
                                      </p:cBhvr>
                                      <p:tavLst>
                                        <p:tav tm="0">
                                          <p:val>
                                            <p:fltVal val="90"/>
                                          </p:val>
                                        </p:tav>
                                        <p:tav tm="100000">
                                          <p:val>
                                            <p:fltVal val="0"/>
                                          </p:val>
                                        </p:tav>
                                      </p:tavLst>
                                    </p:anim>
                                    <p:animEffect transition="in" filter="fade">
                                      <p:cBhvr>
                                        <p:cTn id="49" dur="1000"/>
                                        <p:tgtEl>
                                          <p:spTgt spid="14">
                                            <p:bg/>
                                          </p:spTgt>
                                        </p:tgtEl>
                                      </p:cBhvr>
                                    </p:animEffect>
                                  </p:childTnLst>
                                </p:cTn>
                              </p:par>
                              <p:par>
                                <p:cTn id="50" presetID="31" presetClass="entr" presetSubtype="0" fill="hold" grpId="0" nodeType="withEffect">
                                  <p:stCondLst>
                                    <p:cond delay="500"/>
                                  </p:stCondLst>
                                  <p:iterate type="wd">
                                    <p:tmPct val="5000"/>
                                  </p:iterate>
                                  <p:childTnLst>
                                    <p:set>
                                      <p:cBhvr>
                                        <p:cTn id="51" dur="1" fill="hold">
                                          <p:stCondLst>
                                            <p:cond delay="0"/>
                                          </p:stCondLst>
                                        </p:cTn>
                                        <p:tgtEl>
                                          <p:spTgt spid="14">
                                            <p:txEl>
                                              <p:pRg st="0" end="0"/>
                                            </p:txEl>
                                          </p:spTgt>
                                        </p:tgtEl>
                                        <p:attrNameLst>
                                          <p:attrName>style.visibility</p:attrName>
                                        </p:attrNameLst>
                                      </p:cBhvr>
                                      <p:to>
                                        <p:strVal val="visible"/>
                                      </p:to>
                                    </p:set>
                                    <p:anim calcmode="lin" valueType="num">
                                      <p:cBhvr>
                                        <p:cTn id="52" dur="10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53" dur="1000" fill="hold"/>
                                        <p:tgtEl>
                                          <p:spTgt spid="14">
                                            <p:txEl>
                                              <p:pRg st="0" end="0"/>
                                            </p:txEl>
                                          </p:spTgt>
                                        </p:tgtEl>
                                        <p:attrNameLst>
                                          <p:attrName>ppt_h</p:attrName>
                                        </p:attrNameLst>
                                      </p:cBhvr>
                                      <p:tavLst>
                                        <p:tav tm="0">
                                          <p:val>
                                            <p:fltVal val="0"/>
                                          </p:val>
                                        </p:tav>
                                        <p:tav tm="100000">
                                          <p:val>
                                            <p:strVal val="#ppt_h"/>
                                          </p:val>
                                        </p:tav>
                                      </p:tavLst>
                                    </p:anim>
                                    <p:anim calcmode="lin" valueType="num">
                                      <p:cBhvr>
                                        <p:cTn id="54" dur="1000" fill="hold"/>
                                        <p:tgtEl>
                                          <p:spTgt spid="14">
                                            <p:txEl>
                                              <p:pRg st="0" end="0"/>
                                            </p:txEl>
                                          </p:spTgt>
                                        </p:tgtEl>
                                        <p:attrNameLst>
                                          <p:attrName>style.rotation</p:attrName>
                                        </p:attrNameLst>
                                      </p:cBhvr>
                                      <p:tavLst>
                                        <p:tav tm="0">
                                          <p:val>
                                            <p:fltVal val="90"/>
                                          </p:val>
                                        </p:tav>
                                        <p:tav tm="100000">
                                          <p:val>
                                            <p:fltVal val="0"/>
                                          </p:val>
                                        </p:tav>
                                      </p:tavLst>
                                    </p:anim>
                                    <p:animEffect transition="in" filter="fade">
                                      <p:cBhvr>
                                        <p:cTn id="55" dur="1000"/>
                                        <p:tgtEl>
                                          <p:spTgt spid="14">
                                            <p:txEl>
                                              <p:pRg st="0" end="0"/>
                                            </p:txEl>
                                          </p:spTgt>
                                        </p:tgtEl>
                                      </p:cBhvr>
                                    </p:animEffect>
                                  </p:childTnLst>
                                </p:cTn>
                              </p:par>
                            </p:childTnLst>
                          </p:cTn>
                        </p:par>
                        <p:par>
                          <p:cTn id="56" fill="hold">
                            <p:stCondLst>
                              <p:cond delay="14200"/>
                            </p:stCondLst>
                            <p:childTnLst>
                              <p:par>
                                <p:cTn id="57" presetID="7" presetClass="entr" presetSubtype="4" fill="hold" grpId="0" nodeType="afterEffect">
                                  <p:stCondLst>
                                    <p:cond delay="0"/>
                                  </p:stCondLst>
                                  <p:childTnLst>
                                    <p:set>
                                      <p:cBhvr>
                                        <p:cTn id="58" dur="1" fill="hold">
                                          <p:stCondLst>
                                            <p:cond delay="0"/>
                                          </p:stCondLst>
                                        </p:cTn>
                                        <p:tgtEl>
                                          <p:spTgt spid="12">
                                            <p:bg/>
                                          </p:spTgt>
                                        </p:tgtEl>
                                        <p:attrNameLst>
                                          <p:attrName>style.visibility</p:attrName>
                                        </p:attrNameLst>
                                      </p:cBhvr>
                                      <p:to>
                                        <p:strVal val="visible"/>
                                      </p:to>
                                    </p:set>
                                    <p:anim calcmode="lin" valueType="num">
                                      <p:cBhvr additive="base">
                                        <p:cTn id="59" dur="2000" fill="hold"/>
                                        <p:tgtEl>
                                          <p:spTgt spid="12">
                                            <p:bg/>
                                          </p:spTgt>
                                        </p:tgtEl>
                                        <p:attrNameLst>
                                          <p:attrName>ppt_x</p:attrName>
                                        </p:attrNameLst>
                                      </p:cBhvr>
                                      <p:tavLst>
                                        <p:tav tm="0">
                                          <p:val>
                                            <p:strVal val="#ppt_x"/>
                                          </p:val>
                                        </p:tav>
                                        <p:tav tm="100000">
                                          <p:val>
                                            <p:strVal val="#ppt_x"/>
                                          </p:val>
                                        </p:tav>
                                      </p:tavLst>
                                    </p:anim>
                                    <p:anim calcmode="lin" valueType="num">
                                      <p:cBhvr additive="base">
                                        <p:cTn id="60" dur="2000" fill="hold"/>
                                        <p:tgtEl>
                                          <p:spTgt spid="12">
                                            <p:bg/>
                                          </p:spTgt>
                                        </p:tgtEl>
                                        <p:attrNameLst>
                                          <p:attrName>ppt_y</p:attrName>
                                        </p:attrNameLst>
                                      </p:cBhvr>
                                      <p:tavLst>
                                        <p:tav tm="0">
                                          <p:val>
                                            <p:strVal val="1+#ppt_h/2"/>
                                          </p:val>
                                        </p:tav>
                                        <p:tav tm="100000">
                                          <p:val>
                                            <p:strVal val="#ppt_y"/>
                                          </p:val>
                                        </p:tav>
                                      </p:tavLst>
                                    </p:anim>
                                  </p:childTnLst>
                                </p:cTn>
                              </p:par>
                              <p:par>
                                <p:cTn id="61" presetID="31" presetClass="entr" presetSubtype="0" fill="hold" grpId="0" nodeType="withEffect">
                                  <p:stCondLst>
                                    <p:cond delay="0"/>
                                  </p:stCondLst>
                                  <p:iterate type="lt">
                                    <p:tmPct val="5000"/>
                                  </p:iterate>
                                  <p:childTnLst>
                                    <p:set>
                                      <p:cBhvr>
                                        <p:cTn id="62" dur="1" fill="hold">
                                          <p:stCondLst>
                                            <p:cond delay="0"/>
                                          </p:stCondLst>
                                        </p:cTn>
                                        <p:tgtEl>
                                          <p:spTgt spid="16">
                                            <p:bg/>
                                          </p:spTgt>
                                        </p:tgtEl>
                                        <p:attrNameLst>
                                          <p:attrName>style.visibility</p:attrName>
                                        </p:attrNameLst>
                                      </p:cBhvr>
                                      <p:to>
                                        <p:strVal val="visible"/>
                                      </p:to>
                                    </p:set>
                                    <p:anim calcmode="lin" valueType="num">
                                      <p:cBhvr>
                                        <p:cTn id="63" dur="1000" fill="hold"/>
                                        <p:tgtEl>
                                          <p:spTgt spid="16">
                                            <p:bg/>
                                          </p:spTgt>
                                        </p:tgtEl>
                                        <p:attrNameLst>
                                          <p:attrName>ppt_w</p:attrName>
                                        </p:attrNameLst>
                                      </p:cBhvr>
                                      <p:tavLst>
                                        <p:tav tm="0">
                                          <p:val>
                                            <p:fltVal val="0"/>
                                          </p:val>
                                        </p:tav>
                                        <p:tav tm="100000">
                                          <p:val>
                                            <p:strVal val="#ppt_w"/>
                                          </p:val>
                                        </p:tav>
                                      </p:tavLst>
                                    </p:anim>
                                    <p:anim calcmode="lin" valueType="num">
                                      <p:cBhvr>
                                        <p:cTn id="64" dur="1000" fill="hold"/>
                                        <p:tgtEl>
                                          <p:spTgt spid="16">
                                            <p:bg/>
                                          </p:spTgt>
                                        </p:tgtEl>
                                        <p:attrNameLst>
                                          <p:attrName>ppt_h</p:attrName>
                                        </p:attrNameLst>
                                      </p:cBhvr>
                                      <p:tavLst>
                                        <p:tav tm="0">
                                          <p:val>
                                            <p:fltVal val="0"/>
                                          </p:val>
                                        </p:tav>
                                        <p:tav tm="100000">
                                          <p:val>
                                            <p:strVal val="#ppt_h"/>
                                          </p:val>
                                        </p:tav>
                                      </p:tavLst>
                                    </p:anim>
                                    <p:anim calcmode="lin" valueType="num">
                                      <p:cBhvr>
                                        <p:cTn id="65" dur="1000" fill="hold"/>
                                        <p:tgtEl>
                                          <p:spTgt spid="16">
                                            <p:bg/>
                                          </p:spTgt>
                                        </p:tgtEl>
                                        <p:attrNameLst>
                                          <p:attrName>style.rotation</p:attrName>
                                        </p:attrNameLst>
                                      </p:cBhvr>
                                      <p:tavLst>
                                        <p:tav tm="0">
                                          <p:val>
                                            <p:fltVal val="90"/>
                                          </p:val>
                                        </p:tav>
                                        <p:tav tm="100000">
                                          <p:val>
                                            <p:fltVal val="0"/>
                                          </p:val>
                                        </p:tav>
                                      </p:tavLst>
                                    </p:anim>
                                    <p:animEffect transition="in" filter="fade">
                                      <p:cBhvr>
                                        <p:cTn id="66" dur="1000"/>
                                        <p:tgtEl>
                                          <p:spTgt spid="16">
                                            <p:bg/>
                                          </p:spTgt>
                                        </p:tgtEl>
                                      </p:cBhvr>
                                    </p:animEffect>
                                  </p:childTnLst>
                                </p:cTn>
                              </p:par>
                              <p:par>
                                <p:cTn id="67" presetID="31" presetClass="entr" presetSubtype="0" fill="hold" grpId="0" nodeType="withEffect">
                                  <p:stCondLst>
                                    <p:cond delay="0"/>
                                  </p:stCondLst>
                                  <p:iterate type="wd">
                                    <p:tmPct val="5000"/>
                                  </p:iterate>
                                  <p:childTnLst>
                                    <p:set>
                                      <p:cBhvr>
                                        <p:cTn id="68" dur="1" fill="hold">
                                          <p:stCondLst>
                                            <p:cond delay="0"/>
                                          </p:stCondLst>
                                        </p:cTn>
                                        <p:tgtEl>
                                          <p:spTgt spid="16">
                                            <p:txEl>
                                              <p:pRg st="0" end="0"/>
                                            </p:txEl>
                                          </p:spTgt>
                                        </p:tgtEl>
                                        <p:attrNameLst>
                                          <p:attrName>style.visibility</p:attrName>
                                        </p:attrNameLst>
                                      </p:cBhvr>
                                      <p:to>
                                        <p:strVal val="visible"/>
                                      </p:to>
                                    </p:set>
                                    <p:anim calcmode="lin" valueType="num">
                                      <p:cBhvr>
                                        <p:cTn id="69" dur="10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70" dur="1000" fill="hold"/>
                                        <p:tgtEl>
                                          <p:spTgt spid="16">
                                            <p:txEl>
                                              <p:pRg st="0" end="0"/>
                                            </p:txEl>
                                          </p:spTgt>
                                        </p:tgtEl>
                                        <p:attrNameLst>
                                          <p:attrName>ppt_h</p:attrName>
                                        </p:attrNameLst>
                                      </p:cBhvr>
                                      <p:tavLst>
                                        <p:tav tm="0">
                                          <p:val>
                                            <p:fltVal val="0"/>
                                          </p:val>
                                        </p:tav>
                                        <p:tav tm="100000">
                                          <p:val>
                                            <p:strVal val="#ppt_h"/>
                                          </p:val>
                                        </p:tav>
                                      </p:tavLst>
                                    </p:anim>
                                    <p:anim calcmode="lin" valueType="num">
                                      <p:cBhvr>
                                        <p:cTn id="71" dur="1000" fill="hold"/>
                                        <p:tgtEl>
                                          <p:spTgt spid="16">
                                            <p:txEl>
                                              <p:pRg st="0" end="0"/>
                                            </p:txEl>
                                          </p:spTgt>
                                        </p:tgtEl>
                                        <p:attrNameLst>
                                          <p:attrName>style.rotation</p:attrName>
                                        </p:attrNameLst>
                                      </p:cBhvr>
                                      <p:tavLst>
                                        <p:tav tm="0">
                                          <p:val>
                                            <p:fltVal val="90"/>
                                          </p:val>
                                        </p:tav>
                                        <p:tav tm="100000">
                                          <p:val>
                                            <p:fltVal val="0"/>
                                          </p:val>
                                        </p:tav>
                                      </p:tavLst>
                                    </p:anim>
                                    <p:animEffect transition="in" filter="fade">
                                      <p:cBhvr>
                                        <p:cTn id="72" dur="1000"/>
                                        <p:tgtEl>
                                          <p:spTgt spid="16">
                                            <p:txEl>
                                              <p:pRg st="0" end="0"/>
                                            </p:txEl>
                                          </p:spTgt>
                                        </p:tgtEl>
                                      </p:cBhvr>
                                    </p:animEffect>
                                  </p:childTnLst>
                                </p:cTn>
                              </p:par>
                            </p:childTnLst>
                          </p:cTn>
                        </p:par>
                        <p:par>
                          <p:cTn id="73" fill="hold">
                            <p:stCondLst>
                              <p:cond delay="16200"/>
                            </p:stCondLst>
                            <p:childTnLst>
                              <p:par>
                                <p:cTn id="74" presetID="7" presetClass="entr" presetSubtype="4" fill="hold" grpId="0" nodeType="afterEffect">
                                  <p:stCondLst>
                                    <p:cond delay="0"/>
                                  </p:stCondLst>
                                  <p:iterate type="wd">
                                    <p:tmPct val="10000"/>
                                  </p:iterate>
                                  <p:childTnLst>
                                    <p:set>
                                      <p:cBhvr>
                                        <p:cTn id="75" dur="1" fill="hold">
                                          <p:stCondLst>
                                            <p:cond delay="0"/>
                                          </p:stCondLst>
                                        </p:cTn>
                                        <p:tgtEl>
                                          <p:spTgt spid="12">
                                            <p:txEl>
                                              <p:pRg st="0" end="0"/>
                                            </p:txEl>
                                          </p:spTgt>
                                        </p:tgtEl>
                                        <p:attrNameLst>
                                          <p:attrName>style.visibility</p:attrName>
                                        </p:attrNameLst>
                                      </p:cBhvr>
                                      <p:to>
                                        <p:strVal val="visible"/>
                                      </p:to>
                                    </p:set>
                                    <p:anim calcmode="lin" valueType="num">
                                      <p:cBhvr additive="base">
                                        <p:cTn id="76" dur="20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77" dur="2000" fill="hold"/>
                                        <p:tgtEl>
                                          <p:spTgt spid="12">
                                            <p:txEl>
                                              <p:pRg st="0" end="0"/>
                                            </p:txEl>
                                          </p:spTgt>
                                        </p:tgtEl>
                                        <p:attrNameLst>
                                          <p:attrName>ppt_y</p:attrName>
                                        </p:attrNameLst>
                                      </p:cBhvr>
                                      <p:tavLst>
                                        <p:tav tm="0">
                                          <p:val>
                                            <p:strVal val="1+#ppt_h/2"/>
                                          </p:val>
                                        </p:tav>
                                        <p:tav tm="100000">
                                          <p:val>
                                            <p:strVal val="#ppt_y"/>
                                          </p:val>
                                        </p:tav>
                                      </p:tavLst>
                                    </p:anim>
                                  </p:childTnLst>
                                </p:cTn>
                              </p:par>
                              <p:par>
                                <p:cTn id="78" presetID="31" presetClass="entr" presetSubtype="0" fill="hold" grpId="0" nodeType="withEffect">
                                  <p:stCondLst>
                                    <p:cond delay="0"/>
                                  </p:stCondLst>
                                  <p:iterate type="lt">
                                    <p:tmPct val="5000"/>
                                  </p:iterate>
                                  <p:childTnLst>
                                    <p:set>
                                      <p:cBhvr>
                                        <p:cTn id="79" dur="1" fill="hold">
                                          <p:stCondLst>
                                            <p:cond delay="0"/>
                                          </p:stCondLst>
                                        </p:cTn>
                                        <p:tgtEl>
                                          <p:spTgt spid="17">
                                            <p:bg/>
                                          </p:spTgt>
                                        </p:tgtEl>
                                        <p:attrNameLst>
                                          <p:attrName>style.visibility</p:attrName>
                                        </p:attrNameLst>
                                      </p:cBhvr>
                                      <p:to>
                                        <p:strVal val="visible"/>
                                      </p:to>
                                    </p:set>
                                    <p:anim calcmode="lin" valueType="num">
                                      <p:cBhvr>
                                        <p:cTn id="80" dur="1000" fill="hold"/>
                                        <p:tgtEl>
                                          <p:spTgt spid="17">
                                            <p:bg/>
                                          </p:spTgt>
                                        </p:tgtEl>
                                        <p:attrNameLst>
                                          <p:attrName>ppt_w</p:attrName>
                                        </p:attrNameLst>
                                      </p:cBhvr>
                                      <p:tavLst>
                                        <p:tav tm="0">
                                          <p:val>
                                            <p:fltVal val="0"/>
                                          </p:val>
                                        </p:tav>
                                        <p:tav tm="100000">
                                          <p:val>
                                            <p:strVal val="#ppt_w"/>
                                          </p:val>
                                        </p:tav>
                                      </p:tavLst>
                                    </p:anim>
                                    <p:anim calcmode="lin" valueType="num">
                                      <p:cBhvr>
                                        <p:cTn id="81" dur="1000" fill="hold"/>
                                        <p:tgtEl>
                                          <p:spTgt spid="17">
                                            <p:bg/>
                                          </p:spTgt>
                                        </p:tgtEl>
                                        <p:attrNameLst>
                                          <p:attrName>ppt_h</p:attrName>
                                        </p:attrNameLst>
                                      </p:cBhvr>
                                      <p:tavLst>
                                        <p:tav tm="0">
                                          <p:val>
                                            <p:fltVal val="0"/>
                                          </p:val>
                                        </p:tav>
                                        <p:tav tm="100000">
                                          <p:val>
                                            <p:strVal val="#ppt_h"/>
                                          </p:val>
                                        </p:tav>
                                      </p:tavLst>
                                    </p:anim>
                                    <p:anim calcmode="lin" valueType="num">
                                      <p:cBhvr>
                                        <p:cTn id="82" dur="1000" fill="hold"/>
                                        <p:tgtEl>
                                          <p:spTgt spid="17">
                                            <p:bg/>
                                          </p:spTgt>
                                        </p:tgtEl>
                                        <p:attrNameLst>
                                          <p:attrName>style.rotation</p:attrName>
                                        </p:attrNameLst>
                                      </p:cBhvr>
                                      <p:tavLst>
                                        <p:tav tm="0">
                                          <p:val>
                                            <p:fltVal val="90"/>
                                          </p:val>
                                        </p:tav>
                                        <p:tav tm="100000">
                                          <p:val>
                                            <p:fltVal val="0"/>
                                          </p:val>
                                        </p:tav>
                                      </p:tavLst>
                                    </p:anim>
                                    <p:animEffect transition="in" filter="fade">
                                      <p:cBhvr>
                                        <p:cTn id="83" dur="1000"/>
                                        <p:tgtEl>
                                          <p:spTgt spid="17">
                                            <p:bg/>
                                          </p:spTgt>
                                        </p:tgtEl>
                                      </p:cBhvr>
                                    </p:animEffect>
                                  </p:childTnLst>
                                </p:cTn>
                              </p:par>
                              <p:par>
                                <p:cTn id="84" presetID="31" presetClass="entr" presetSubtype="0" fill="hold" grpId="0" nodeType="withEffect">
                                  <p:stCondLst>
                                    <p:cond delay="0"/>
                                  </p:stCondLst>
                                  <p:iterate type="wd">
                                    <p:tmPct val="5000"/>
                                  </p:iterate>
                                  <p:childTnLst>
                                    <p:set>
                                      <p:cBhvr>
                                        <p:cTn id="85" dur="1" fill="hold">
                                          <p:stCondLst>
                                            <p:cond delay="0"/>
                                          </p:stCondLst>
                                        </p:cTn>
                                        <p:tgtEl>
                                          <p:spTgt spid="17">
                                            <p:txEl>
                                              <p:pRg st="0" end="0"/>
                                            </p:txEl>
                                          </p:spTgt>
                                        </p:tgtEl>
                                        <p:attrNameLst>
                                          <p:attrName>style.visibility</p:attrName>
                                        </p:attrNameLst>
                                      </p:cBhvr>
                                      <p:to>
                                        <p:strVal val="visible"/>
                                      </p:to>
                                    </p:set>
                                    <p:anim calcmode="lin" valueType="num">
                                      <p:cBhvr>
                                        <p:cTn id="86" dur="10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87" dur="1000" fill="hold"/>
                                        <p:tgtEl>
                                          <p:spTgt spid="17">
                                            <p:txEl>
                                              <p:pRg st="0" end="0"/>
                                            </p:txEl>
                                          </p:spTgt>
                                        </p:tgtEl>
                                        <p:attrNameLst>
                                          <p:attrName>ppt_h</p:attrName>
                                        </p:attrNameLst>
                                      </p:cBhvr>
                                      <p:tavLst>
                                        <p:tav tm="0">
                                          <p:val>
                                            <p:fltVal val="0"/>
                                          </p:val>
                                        </p:tav>
                                        <p:tav tm="100000">
                                          <p:val>
                                            <p:strVal val="#ppt_h"/>
                                          </p:val>
                                        </p:tav>
                                      </p:tavLst>
                                    </p:anim>
                                    <p:anim calcmode="lin" valueType="num">
                                      <p:cBhvr>
                                        <p:cTn id="88" dur="1000" fill="hold"/>
                                        <p:tgtEl>
                                          <p:spTgt spid="17">
                                            <p:txEl>
                                              <p:pRg st="0" end="0"/>
                                            </p:txEl>
                                          </p:spTgt>
                                        </p:tgtEl>
                                        <p:attrNameLst>
                                          <p:attrName>style.rotation</p:attrName>
                                        </p:attrNameLst>
                                      </p:cBhvr>
                                      <p:tavLst>
                                        <p:tav tm="0">
                                          <p:val>
                                            <p:fltVal val="90"/>
                                          </p:val>
                                        </p:tav>
                                        <p:tav tm="100000">
                                          <p:val>
                                            <p:fltVal val="0"/>
                                          </p:val>
                                        </p:tav>
                                      </p:tavLst>
                                    </p:anim>
                                    <p:animEffect transition="in" filter="fade">
                                      <p:cBhvr>
                                        <p:cTn id="89" dur="1000"/>
                                        <p:tgtEl>
                                          <p:spTgt spid="17">
                                            <p:txEl>
                                              <p:pRg st="0" end="0"/>
                                            </p:txEl>
                                          </p:spTgt>
                                        </p:tgtEl>
                                      </p:cBhvr>
                                    </p:animEffect>
                                  </p:childTnLst>
                                </p:cTn>
                              </p:par>
                            </p:childTnLst>
                          </p:cTn>
                        </p:par>
                        <p:par>
                          <p:cTn id="90" fill="hold">
                            <p:stCondLst>
                              <p:cond delay="20000"/>
                            </p:stCondLst>
                            <p:childTnLst>
                              <p:par>
                                <p:cTn id="91" presetID="7" presetClass="entr" presetSubtype="4" fill="hold" grpId="0" nodeType="afterEffect">
                                  <p:stCondLst>
                                    <p:cond delay="500"/>
                                  </p:stCondLst>
                                  <p:childTnLst>
                                    <p:set>
                                      <p:cBhvr>
                                        <p:cTn id="92" dur="1" fill="hold">
                                          <p:stCondLst>
                                            <p:cond delay="0"/>
                                          </p:stCondLst>
                                        </p:cTn>
                                        <p:tgtEl>
                                          <p:spTgt spid="10">
                                            <p:bg/>
                                          </p:spTgt>
                                        </p:tgtEl>
                                        <p:attrNameLst>
                                          <p:attrName>style.visibility</p:attrName>
                                        </p:attrNameLst>
                                      </p:cBhvr>
                                      <p:to>
                                        <p:strVal val="visible"/>
                                      </p:to>
                                    </p:set>
                                    <p:anim calcmode="lin" valueType="num">
                                      <p:cBhvr additive="base">
                                        <p:cTn id="93" dur="2000" fill="hold"/>
                                        <p:tgtEl>
                                          <p:spTgt spid="10">
                                            <p:bg/>
                                          </p:spTgt>
                                        </p:tgtEl>
                                        <p:attrNameLst>
                                          <p:attrName>ppt_x</p:attrName>
                                        </p:attrNameLst>
                                      </p:cBhvr>
                                      <p:tavLst>
                                        <p:tav tm="0">
                                          <p:val>
                                            <p:strVal val="#ppt_x"/>
                                          </p:val>
                                        </p:tav>
                                        <p:tav tm="100000">
                                          <p:val>
                                            <p:strVal val="#ppt_x"/>
                                          </p:val>
                                        </p:tav>
                                      </p:tavLst>
                                    </p:anim>
                                    <p:anim calcmode="lin" valueType="num">
                                      <p:cBhvr additive="base">
                                        <p:cTn id="94" dur="2000" fill="hold"/>
                                        <p:tgtEl>
                                          <p:spTgt spid="10">
                                            <p:bg/>
                                          </p:spTgt>
                                        </p:tgtEl>
                                        <p:attrNameLst>
                                          <p:attrName>ppt_y</p:attrName>
                                        </p:attrNameLst>
                                      </p:cBhvr>
                                      <p:tavLst>
                                        <p:tav tm="0">
                                          <p:val>
                                            <p:strVal val="1+#ppt_h/2"/>
                                          </p:val>
                                        </p:tav>
                                        <p:tav tm="100000">
                                          <p:val>
                                            <p:strVal val="#ppt_y"/>
                                          </p:val>
                                        </p:tav>
                                      </p:tavLst>
                                    </p:anim>
                                  </p:childTnLst>
                                </p:cTn>
                              </p:par>
                              <p:par>
                                <p:cTn id="95" presetID="31" presetClass="entr" presetSubtype="0" fill="hold" grpId="0" nodeType="withEffect">
                                  <p:stCondLst>
                                    <p:cond delay="0"/>
                                  </p:stCondLst>
                                  <p:iterate type="lt">
                                    <p:tmPct val="5000"/>
                                  </p:iterate>
                                  <p:childTnLst>
                                    <p:set>
                                      <p:cBhvr>
                                        <p:cTn id="96" dur="1" fill="hold">
                                          <p:stCondLst>
                                            <p:cond delay="0"/>
                                          </p:stCondLst>
                                        </p:cTn>
                                        <p:tgtEl>
                                          <p:spTgt spid="19">
                                            <p:bg/>
                                          </p:spTgt>
                                        </p:tgtEl>
                                        <p:attrNameLst>
                                          <p:attrName>style.visibility</p:attrName>
                                        </p:attrNameLst>
                                      </p:cBhvr>
                                      <p:to>
                                        <p:strVal val="visible"/>
                                      </p:to>
                                    </p:set>
                                    <p:anim calcmode="lin" valueType="num">
                                      <p:cBhvr>
                                        <p:cTn id="97" dur="1000" fill="hold"/>
                                        <p:tgtEl>
                                          <p:spTgt spid="19">
                                            <p:bg/>
                                          </p:spTgt>
                                        </p:tgtEl>
                                        <p:attrNameLst>
                                          <p:attrName>ppt_w</p:attrName>
                                        </p:attrNameLst>
                                      </p:cBhvr>
                                      <p:tavLst>
                                        <p:tav tm="0">
                                          <p:val>
                                            <p:fltVal val="0"/>
                                          </p:val>
                                        </p:tav>
                                        <p:tav tm="100000">
                                          <p:val>
                                            <p:strVal val="#ppt_w"/>
                                          </p:val>
                                        </p:tav>
                                      </p:tavLst>
                                    </p:anim>
                                    <p:anim calcmode="lin" valueType="num">
                                      <p:cBhvr>
                                        <p:cTn id="98" dur="1000" fill="hold"/>
                                        <p:tgtEl>
                                          <p:spTgt spid="19">
                                            <p:bg/>
                                          </p:spTgt>
                                        </p:tgtEl>
                                        <p:attrNameLst>
                                          <p:attrName>ppt_h</p:attrName>
                                        </p:attrNameLst>
                                      </p:cBhvr>
                                      <p:tavLst>
                                        <p:tav tm="0">
                                          <p:val>
                                            <p:fltVal val="0"/>
                                          </p:val>
                                        </p:tav>
                                        <p:tav tm="100000">
                                          <p:val>
                                            <p:strVal val="#ppt_h"/>
                                          </p:val>
                                        </p:tav>
                                      </p:tavLst>
                                    </p:anim>
                                    <p:anim calcmode="lin" valueType="num">
                                      <p:cBhvr>
                                        <p:cTn id="99" dur="1000" fill="hold"/>
                                        <p:tgtEl>
                                          <p:spTgt spid="19">
                                            <p:bg/>
                                          </p:spTgt>
                                        </p:tgtEl>
                                        <p:attrNameLst>
                                          <p:attrName>style.rotation</p:attrName>
                                        </p:attrNameLst>
                                      </p:cBhvr>
                                      <p:tavLst>
                                        <p:tav tm="0">
                                          <p:val>
                                            <p:fltVal val="90"/>
                                          </p:val>
                                        </p:tav>
                                        <p:tav tm="100000">
                                          <p:val>
                                            <p:fltVal val="0"/>
                                          </p:val>
                                        </p:tav>
                                      </p:tavLst>
                                    </p:anim>
                                    <p:animEffect transition="in" filter="fade">
                                      <p:cBhvr>
                                        <p:cTn id="100" dur="1000"/>
                                        <p:tgtEl>
                                          <p:spTgt spid="19">
                                            <p:bg/>
                                          </p:spTgt>
                                        </p:tgtEl>
                                      </p:cBhvr>
                                    </p:animEffect>
                                  </p:childTnLst>
                                </p:cTn>
                              </p:par>
                              <p:par>
                                <p:cTn id="101" presetID="31" presetClass="entr" presetSubtype="0" fill="hold" grpId="0" nodeType="withEffect">
                                  <p:stCondLst>
                                    <p:cond delay="0"/>
                                  </p:stCondLst>
                                  <p:iterate type="wd">
                                    <p:tmPct val="5000"/>
                                  </p:iterate>
                                  <p:childTnLst>
                                    <p:set>
                                      <p:cBhvr>
                                        <p:cTn id="102" dur="1" fill="hold">
                                          <p:stCondLst>
                                            <p:cond delay="0"/>
                                          </p:stCondLst>
                                        </p:cTn>
                                        <p:tgtEl>
                                          <p:spTgt spid="19">
                                            <p:txEl>
                                              <p:pRg st="0" end="0"/>
                                            </p:txEl>
                                          </p:spTgt>
                                        </p:tgtEl>
                                        <p:attrNameLst>
                                          <p:attrName>style.visibility</p:attrName>
                                        </p:attrNameLst>
                                      </p:cBhvr>
                                      <p:to>
                                        <p:strVal val="visible"/>
                                      </p:to>
                                    </p:set>
                                    <p:anim calcmode="lin" valueType="num">
                                      <p:cBhvr>
                                        <p:cTn id="103" dur="10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104" dur="1000" fill="hold"/>
                                        <p:tgtEl>
                                          <p:spTgt spid="19">
                                            <p:txEl>
                                              <p:pRg st="0" end="0"/>
                                            </p:txEl>
                                          </p:spTgt>
                                        </p:tgtEl>
                                        <p:attrNameLst>
                                          <p:attrName>ppt_h</p:attrName>
                                        </p:attrNameLst>
                                      </p:cBhvr>
                                      <p:tavLst>
                                        <p:tav tm="0">
                                          <p:val>
                                            <p:fltVal val="0"/>
                                          </p:val>
                                        </p:tav>
                                        <p:tav tm="100000">
                                          <p:val>
                                            <p:strVal val="#ppt_h"/>
                                          </p:val>
                                        </p:tav>
                                      </p:tavLst>
                                    </p:anim>
                                    <p:anim calcmode="lin" valueType="num">
                                      <p:cBhvr>
                                        <p:cTn id="105" dur="1000" fill="hold"/>
                                        <p:tgtEl>
                                          <p:spTgt spid="19">
                                            <p:txEl>
                                              <p:pRg st="0" end="0"/>
                                            </p:txEl>
                                          </p:spTgt>
                                        </p:tgtEl>
                                        <p:attrNameLst>
                                          <p:attrName>style.rotation</p:attrName>
                                        </p:attrNameLst>
                                      </p:cBhvr>
                                      <p:tavLst>
                                        <p:tav tm="0">
                                          <p:val>
                                            <p:fltVal val="90"/>
                                          </p:val>
                                        </p:tav>
                                        <p:tav tm="100000">
                                          <p:val>
                                            <p:fltVal val="0"/>
                                          </p:val>
                                        </p:tav>
                                      </p:tavLst>
                                    </p:anim>
                                    <p:animEffect transition="in" filter="fade">
                                      <p:cBhvr>
                                        <p:cTn id="106" dur="1000"/>
                                        <p:tgtEl>
                                          <p:spTgt spid="19">
                                            <p:txEl>
                                              <p:pRg st="0" end="0"/>
                                            </p:txEl>
                                          </p:spTgt>
                                        </p:tgtEl>
                                      </p:cBhvr>
                                    </p:animEffect>
                                  </p:childTnLst>
                                </p:cTn>
                              </p:par>
                              <p:par>
                                <p:cTn id="107" presetID="7" presetClass="entr" presetSubtype="4" fill="hold" grpId="0" nodeType="withEffect">
                                  <p:stCondLst>
                                    <p:cond delay="500"/>
                                  </p:stCondLst>
                                  <p:iterate type="wd">
                                    <p:tmPct val="10000"/>
                                  </p:iterate>
                                  <p:childTnLst>
                                    <p:set>
                                      <p:cBhvr>
                                        <p:cTn id="108" dur="1" fill="hold">
                                          <p:stCondLst>
                                            <p:cond delay="0"/>
                                          </p:stCondLst>
                                        </p:cTn>
                                        <p:tgtEl>
                                          <p:spTgt spid="21"/>
                                        </p:tgtEl>
                                        <p:attrNameLst>
                                          <p:attrName>style.visibility</p:attrName>
                                        </p:attrNameLst>
                                      </p:cBhvr>
                                      <p:to>
                                        <p:strVal val="visible"/>
                                      </p:to>
                                    </p:set>
                                    <p:anim calcmode="lin" valueType="num">
                                      <p:cBhvr additive="base">
                                        <p:cTn id="109" dur="1000" fill="hold"/>
                                        <p:tgtEl>
                                          <p:spTgt spid="21"/>
                                        </p:tgtEl>
                                        <p:attrNameLst>
                                          <p:attrName>ppt_x</p:attrName>
                                        </p:attrNameLst>
                                      </p:cBhvr>
                                      <p:tavLst>
                                        <p:tav tm="0">
                                          <p:val>
                                            <p:strVal val="#ppt_x"/>
                                          </p:val>
                                        </p:tav>
                                        <p:tav tm="100000">
                                          <p:val>
                                            <p:strVal val="#ppt_x"/>
                                          </p:val>
                                        </p:tav>
                                      </p:tavLst>
                                    </p:anim>
                                    <p:anim calcmode="lin" valueType="num">
                                      <p:cBhvr additive="base">
                                        <p:cTn id="110" dur="1000" fill="hold"/>
                                        <p:tgtEl>
                                          <p:spTgt spid="21"/>
                                        </p:tgtEl>
                                        <p:attrNameLst>
                                          <p:attrName>ppt_y</p:attrName>
                                        </p:attrNameLst>
                                      </p:cBhvr>
                                      <p:tavLst>
                                        <p:tav tm="0">
                                          <p:val>
                                            <p:strVal val="1+#ppt_h/2"/>
                                          </p:val>
                                        </p:tav>
                                        <p:tav tm="100000">
                                          <p:val>
                                            <p:strVal val="#ppt_y"/>
                                          </p:val>
                                        </p:tav>
                                      </p:tavLst>
                                    </p:anim>
                                  </p:childTnLst>
                                </p:cTn>
                              </p:par>
                            </p:childTnLst>
                          </p:cTn>
                        </p:par>
                        <p:par>
                          <p:cTn id="111" fill="hold">
                            <p:stCondLst>
                              <p:cond delay="22500"/>
                            </p:stCondLst>
                            <p:childTnLst>
                              <p:par>
                                <p:cTn id="112" presetID="7" presetClass="entr" presetSubtype="4" fill="hold" grpId="0" nodeType="afterEffect">
                                  <p:stCondLst>
                                    <p:cond delay="500"/>
                                  </p:stCondLst>
                                  <p:iterate type="wd">
                                    <p:tmPct val="10000"/>
                                  </p:iterate>
                                  <p:childTnLst>
                                    <p:set>
                                      <p:cBhvr>
                                        <p:cTn id="113" dur="1" fill="hold">
                                          <p:stCondLst>
                                            <p:cond delay="0"/>
                                          </p:stCondLst>
                                        </p:cTn>
                                        <p:tgtEl>
                                          <p:spTgt spid="10">
                                            <p:txEl>
                                              <p:pRg st="0" end="0"/>
                                            </p:txEl>
                                          </p:spTgt>
                                        </p:tgtEl>
                                        <p:attrNameLst>
                                          <p:attrName>style.visibility</p:attrName>
                                        </p:attrNameLst>
                                      </p:cBhvr>
                                      <p:to>
                                        <p:strVal val="visible"/>
                                      </p:to>
                                    </p:set>
                                    <p:anim calcmode="lin" valueType="num">
                                      <p:cBhvr additive="base">
                                        <p:cTn id="114" dur="2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15" dur="2000" fill="hold"/>
                                        <p:tgtEl>
                                          <p:spTgt spid="10">
                                            <p:txEl>
                                              <p:pRg st="0" end="0"/>
                                            </p:txEl>
                                          </p:spTgt>
                                        </p:tgtEl>
                                        <p:attrNameLst>
                                          <p:attrName>ppt_y</p:attrName>
                                        </p:attrNameLst>
                                      </p:cBhvr>
                                      <p:tavLst>
                                        <p:tav tm="0">
                                          <p:val>
                                            <p:strVal val="1+#ppt_h/2"/>
                                          </p:val>
                                        </p:tav>
                                        <p:tav tm="100000">
                                          <p:val>
                                            <p:strVal val="#ppt_y"/>
                                          </p:val>
                                        </p:tav>
                                      </p:tavLst>
                                    </p:anim>
                                  </p:childTnLst>
                                </p:cTn>
                              </p:par>
                              <p:par>
                                <p:cTn id="116" presetID="10" presetClass="exit" presetSubtype="0" fill="hold" grpId="1" nodeType="withEffect">
                                  <p:stCondLst>
                                    <p:cond delay="0"/>
                                  </p:stCondLst>
                                  <p:iterate type="wd">
                                    <p:tmPct val="0"/>
                                  </p:iterate>
                                  <p:childTnLst>
                                    <p:animEffect transition="out" filter="fade">
                                      <p:cBhvr>
                                        <p:cTn id="117" dur="2000"/>
                                        <p:tgtEl>
                                          <p:spTgt spid="14">
                                            <p:txEl>
                                              <p:pRg st="0" end="0"/>
                                            </p:txEl>
                                          </p:spTgt>
                                        </p:tgtEl>
                                      </p:cBhvr>
                                    </p:animEffect>
                                    <p:set>
                                      <p:cBhvr>
                                        <p:cTn id="118" dur="1" fill="hold">
                                          <p:stCondLst>
                                            <p:cond delay="1999"/>
                                          </p:stCondLst>
                                        </p:cTn>
                                        <p:tgtEl>
                                          <p:spTgt spid="14">
                                            <p:txEl>
                                              <p:pRg st="0" end="0"/>
                                            </p:txEl>
                                          </p:spTgt>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2000"/>
                                        <p:tgtEl>
                                          <p:spTgt spid="14">
                                            <p:bg/>
                                          </p:spTgt>
                                        </p:tgtEl>
                                      </p:cBhvr>
                                    </p:animEffect>
                                    <p:set>
                                      <p:cBhvr>
                                        <p:cTn id="121" dur="1" fill="hold">
                                          <p:stCondLst>
                                            <p:cond delay="1999"/>
                                          </p:stCondLst>
                                        </p:cTn>
                                        <p:tgtEl>
                                          <p:spTgt spid="14">
                                            <p:bg/>
                                          </p:spTgt>
                                        </p:tgtEl>
                                        <p:attrNameLst>
                                          <p:attrName>style.visibility</p:attrName>
                                        </p:attrNameLst>
                                      </p:cBhvr>
                                      <p:to>
                                        <p:strVal val="hidden"/>
                                      </p:to>
                                    </p:set>
                                  </p:childTnLst>
                                </p:cTn>
                              </p:par>
                              <p:par>
                                <p:cTn id="122" presetID="31" presetClass="entr" presetSubtype="0" fill="hold" grpId="0" nodeType="withEffect">
                                  <p:stCondLst>
                                    <p:cond delay="0"/>
                                  </p:stCondLst>
                                  <p:iterate type="lt">
                                    <p:tmPct val="5000"/>
                                  </p:iterate>
                                  <p:childTnLst>
                                    <p:set>
                                      <p:cBhvr>
                                        <p:cTn id="123" dur="1" fill="hold">
                                          <p:stCondLst>
                                            <p:cond delay="0"/>
                                          </p:stCondLst>
                                        </p:cTn>
                                        <p:tgtEl>
                                          <p:spTgt spid="18">
                                            <p:bg/>
                                          </p:spTgt>
                                        </p:tgtEl>
                                        <p:attrNameLst>
                                          <p:attrName>style.visibility</p:attrName>
                                        </p:attrNameLst>
                                      </p:cBhvr>
                                      <p:to>
                                        <p:strVal val="visible"/>
                                      </p:to>
                                    </p:set>
                                    <p:anim calcmode="lin" valueType="num">
                                      <p:cBhvr>
                                        <p:cTn id="124" dur="1000" fill="hold"/>
                                        <p:tgtEl>
                                          <p:spTgt spid="18">
                                            <p:bg/>
                                          </p:spTgt>
                                        </p:tgtEl>
                                        <p:attrNameLst>
                                          <p:attrName>ppt_w</p:attrName>
                                        </p:attrNameLst>
                                      </p:cBhvr>
                                      <p:tavLst>
                                        <p:tav tm="0">
                                          <p:val>
                                            <p:fltVal val="0"/>
                                          </p:val>
                                        </p:tav>
                                        <p:tav tm="100000">
                                          <p:val>
                                            <p:strVal val="#ppt_w"/>
                                          </p:val>
                                        </p:tav>
                                      </p:tavLst>
                                    </p:anim>
                                    <p:anim calcmode="lin" valueType="num">
                                      <p:cBhvr>
                                        <p:cTn id="125" dur="1000" fill="hold"/>
                                        <p:tgtEl>
                                          <p:spTgt spid="18">
                                            <p:bg/>
                                          </p:spTgt>
                                        </p:tgtEl>
                                        <p:attrNameLst>
                                          <p:attrName>ppt_h</p:attrName>
                                        </p:attrNameLst>
                                      </p:cBhvr>
                                      <p:tavLst>
                                        <p:tav tm="0">
                                          <p:val>
                                            <p:fltVal val="0"/>
                                          </p:val>
                                        </p:tav>
                                        <p:tav tm="100000">
                                          <p:val>
                                            <p:strVal val="#ppt_h"/>
                                          </p:val>
                                        </p:tav>
                                      </p:tavLst>
                                    </p:anim>
                                    <p:anim calcmode="lin" valueType="num">
                                      <p:cBhvr>
                                        <p:cTn id="126" dur="1000" fill="hold"/>
                                        <p:tgtEl>
                                          <p:spTgt spid="18">
                                            <p:bg/>
                                          </p:spTgt>
                                        </p:tgtEl>
                                        <p:attrNameLst>
                                          <p:attrName>style.rotation</p:attrName>
                                        </p:attrNameLst>
                                      </p:cBhvr>
                                      <p:tavLst>
                                        <p:tav tm="0">
                                          <p:val>
                                            <p:fltVal val="90"/>
                                          </p:val>
                                        </p:tav>
                                        <p:tav tm="100000">
                                          <p:val>
                                            <p:fltVal val="0"/>
                                          </p:val>
                                        </p:tav>
                                      </p:tavLst>
                                    </p:anim>
                                    <p:animEffect transition="in" filter="fade">
                                      <p:cBhvr>
                                        <p:cTn id="127" dur="1000"/>
                                        <p:tgtEl>
                                          <p:spTgt spid="18">
                                            <p:bg/>
                                          </p:spTgt>
                                        </p:tgtEl>
                                      </p:cBhvr>
                                    </p:animEffect>
                                  </p:childTnLst>
                                </p:cTn>
                              </p:par>
                              <p:par>
                                <p:cTn id="128" presetID="31" presetClass="entr" presetSubtype="0" fill="hold" grpId="0" nodeType="withEffect">
                                  <p:stCondLst>
                                    <p:cond delay="0"/>
                                  </p:stCondLst>
                                  <p:iterate type="wd">
                                    <p:tmPct val="5000"/>
                                  </p:iterate>
                                  <p:childTnLst>
                                    <p:set>
                                      <p:cBhvr>
                                        <p:cTn id="129" dur="1" fill="hold">
                                          <p:stCondLst>
                                            <p:cond delay="0"/>
                                          </p:stCondLst>
                                        </p:cTn>
                                        <p:tgtEl>
                                          <p:spTgt spid="18">
                                            <p:txEl>
                                              <p:pRg st="0" end="0"/>
                                            </p:txEl>
                                          </p:spTgt>
                                        </p:tgtEl>
                                        <p:attrNameLst>
                                          <p:attrName>style.visibility</p:attrName>
                                        </p:attrNameLst>
                                      </p:cBhvr>
                                      <p:to>
                                        <p:strVal val="visible"/>
                                      </p:to>
                                    </p:set>
                                    <p:anim calcmode="lin" valueType="num">
                                      <p:cBhvr>
                                        <p:cTn id="130" dur="10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131" dur="1000" fill="hold"/>
                                        <p:tgtEl>
                                          <p:spTgt spid="18">
                                            <p:txEl>
                                              <p:pRg st="0" end="0"/>
                                            </p:txEl>
                                          </p:spTgt>
                                        </p:tgtEl>
                                        <p:attrNameLst>
                                          <p:attrName>ppt_h</p:attrName>
                                        </p:attrNameLst>
                                      </p:cBhvr>
                                      <p:tavLst>
                                        <p:tav tm="0">
                                          <p:val>
                                            <p:fltVal val="0"/>
                                          </p:val>
                                        </p:tav>
                                        <p:tav tm="100000">
                                          <p:val>
                                            <p:strVal val="#ppt_h"/>
                                          </p:val>
                                        </p:tav>
                                      </p:tavLst>
                                    </p:anim>
                                    <p:anim calcmode="lin" valueType="num">
                                      <p:cBhvr>
                                        <p:cTn id="132" dur="1000" fill="hold"/>
                                        <p:tgtEl>
                                          <p:spTgt spid="18">
                                            <p:txEl>
                                              <p:pRg st="0" end="0"/>
                                            </p:txEl>
                                          </p:spTgt>
                                        </p:tgtEl>
                                        <p:attrNameLst>
                                          <p:attrName>style.rotation</p:attrName>
                                        </p:attrNameLst>
                                      </p:cBhvr>
                                      <p:tavLst>
                                        <p:tav tm="0">
                                          <p:val>
                                            <p:fltVal val="90"/>
                                          </p:val>
                                        </p:tav>
                                        <p:tav tm="100000">
                                          <p:val>
                                            <p:fltVal val="0"/>
                                          </p:val>
                                        </p:tav>
                                      </p:tavLst>
                                    </p:anim>
                                    <p:animEffect transition="in" filter="fade">
                                      <p:cBhvr>
                                        <p:cTn id="133" dur="1000"/>
                                        <p:tgtEl>
                                          <p:spTgt spid="18">
                                            <p:txEl>
                                              <p:pRg st="0" end="0"/>
                                            </p:txEl>
                                          </p:spTgt>
                                        </p:tgtEl>
                                      </p:cBhvr>
                                    </p:animEffect>
                                  </p:childTnLst>
                                </p:cTn>
                              </p:par>
                            </p:childTnLst>
                          </p:cTn>
                        </p:par>
                        <p:par>
                          <p:cTn id="134" fill="hold">
                            <p:stCondLst>
                              <p:cond delay="28200"/>
                            </p:stCondLst>
                            <p:childTnLst>
                              <p:par>
                                <p:cTn id="135" presetID="10" presetClass="exit" presetSubtype="0" fill="hold" grpId="1" nodeType="afterEffect">
                                  <p:stCondLst>
                                    <p:cond delay="0"/>
                                  </p:stCondLst>
                                  <p:iterate type="wd">
                                    <p:tmPct val="0"/>
                                  </p:iterate>
                                  <p:childTnLst>
                                    <p:animEffect transition="out" filter="fade">
                                      <p:cBhvr>
                                        <p:cTn id="136" dur="2000"/>
                                        <p:tgtEl>
                                          <p:spTgt spid="16">
                                            <p:txEl>
                                              <p:pRg st="0" end="0"/>
                                            </p:txEl>
                                          </p:spTgt>
                                        </p:tgtEl>
                                      </p:cBhvr>
                                    </p:animEffect>
                                    <p:set>
                                      <p:cBhvr>
                                        <p:cTn id="137" dur="1" fill="hold">
                                          <p:stCondLst>
                                            <p:cond delay="1999"/>
                                          </p:stCondLst>
                                        </p:cTn>
                                        <p:tgtEl>
                                          <p:spTgt spid="16">
                                            <p:txEl>
                                              <p:pRg st="0" end="0"/>
                                            </p:txEl>
                                          </p:spTgt>
                                        </p:tgtEl>
                                        <p:attrNameLst>
                                          <p:attrName>style.visibility</p:attrName>
                                        </p:attrNameLst>
                                      </p:cBhvr>
                                      <p:to>
                                        <p:strVal val="hidden"/>
                                      </p:to>
                                    </p:set>
                                  </p:childTnLst>
                                </p:cTn>
                              </p:par>
                            </p:childTnLst>
                          </p:cTn>
                        </p:par>
                        <p:par>
                          <p:cTn id="138" fill="hold">
                            <p:stCondLst>
                              <p:cond delay="30200"/>
                            </p:stCondLst>
                            <p:childTnLst>
                              <p:par>
                                <p:cTn id="139" presetID="10" presetClass="exit" presetSubtype="0" fill="hold" grpId="1" nodeType="afterEffect">
                                  <p:stCondLst>
                                    <p:cond delay="0"/>
                                  </p:stCondLst>
                                  <p:childTnLst>
                                    <p:animEffect transition="out" filter="fade">
                                      <p:cBhvr>
                                        <p:cTn id="140" dur="2000"/>
                                        <p:tgtEl>
                                          <p:spTgt spid="16">
                                            <p:bg/>
                                          </p:spTgt>
                                        </p:tgtEl>
                                      </p:cBhvr>
                                    </p:animEffect>
                                    <p:set>
                                      <p:cBhvr>
                                        <p:cTn id="141" dur="1" fill="hold">
                                          <p:stCondLst>
                                            <p:cond delay="1999"/>
                                          </p:stCondLst>
                                        </p:cTn>
                                        <p:tgtEl>
                                          <p:spTgt spid="16">
                                            <p:bg/>
                                          </p:spTgt>
                                        </p:tgtEl>
                                        <p:attrNameLst>
                                          <p:attrName>style.visibility</p:attrName>
                                        </p:attrNameLst>
                                      </p:cBhvr>
                                      <p:to>
                                        <p:strVal val="hidden"/>
                                      </p:to>
                                    </p:set>
                                  </p:childTnLst>
                                </p:cTn>
                              </p:par>
                            </p:childTnLst>
                          </p:cTn>
                        </p:par>
                        <p:par>
                          <p:cTn id="142" fill="hold">
                            <p:stCondLst>
                              <p:cond delay="32200"/>
                            </p:stCondLst>
                            <p:childTnLst>
                              <p:par>
                                <p:cTn id="143" presetID="7" presetClass="entr" presetSubtype="4" fill="hold" grpId="0" nodeType="afterEffect">
                                  <p:stCondLst>
                                    <p:cond delay="500"/>
                                  </p:stCondLst>
                                  <p:childTnLst>
                                    <p:set>
                                      <p:cBhvr>
                                        <p:cTn id="144" dur="1" fill="hold">
                                          <p:stCondLst>
                                            <p:cond delay="0"/>
                                          </p:stCondLst>
                                        </p:cTn>
                                        <p:tgtEl>
                                          <p:spTgt spid="11">
                                            <p:bg/>
                                          </p:spTgt>
                                        </p:tgtEl>
                                        <p:attrNameLst>
                                          <p:attrName>style.visibility</p:attrName>
                                        </p:attrNameLst>
                                      </p:cBhvr>
                                      <p:to>
                                        <p:strVal val="visible"/>
                                      </p:to>
                                    </p:set>
                                    <p:anim calcmode="lin" valueType="num">
                                      <p:cBhvr additive="base">
                                        <p:cTn id="145" dur="2000" fill="hold"/>
                                        <p:tgtEl>
                                          <p:spTgt spid="11">
                                            <p:bg/>
                                          </p:spTgt>
                                        </p:tgtEl>
                                        <p:attrNameLst>
                                          <p:attrName>ppt_x</p:attrName>
                                        </p:attrNameLst>
                                      </p:cBhvr>
                                      <p:tavLst>
                                        <p:tav tm="0">
                                          <p:val>
                                            <p:strVal val="#ppt_x"/>
                                          </p:val>
                                        </p:tav>
                                        <p:tav tm="100000">
                                          <p:val>
                                            <p:strVal val="#ppt_x"/>
                                          </p:val>
                                        </p:tav>
                                      </p:tavLst>
                                    </p:anim>
                                    <p:anim calcmode="lin" valueType="num">
                                      <p:cBhvr additive="base">
                                        <p:cTn id="146" dur="2000" fill="hold"/>
                                        <p:tgtEl>
                                          <p:spTgt spid="11">
                                            <p:bg/>
                                          </p:spTgt>
                                        </p:tgtEl>
                                        <p:attrNameLst>
                                          <p:attrName>ppt_y</p:attrName>
                                        </p:attrNameLst>
                                      </p:cBhvr>
                                      <p:tavLst>
                                        <p:tav tm="0">
                                          <p:val>
                                            <p:strVal val="1+#ppt_h/2"/>
                                          </p:val>
                                        </p:tav>
                                        <p:tav tm="100000">
                                          <p:val>
                                            <p:strVal val="#ppt_y"/>
                                          </p:val>
                                        </p:tav>
                                      </p:tavLst>
                                    </p:anim>
                                  </p:childTnLst>
                                </p:cTn>
                              </p:par>
                              <p:par>
                                <p:cTn id="147" presetID="10" presetClass="exit" presetSubtype="0" fill="hold" grpId="1" nodeType="withEffect">
                                  <p:stCondLst>
                                    <p:cond delay="0"/>
                                  </p:stCondLst>
                                  <p:iterate type="wd">
                                    <p:tmPct val="0"/>
                                  </p:iterate>
                                  <p:childTnLst>
                                    <p:animEffect transition="out" filter="fade">
                                      <p:cBhvr>
                                        <p:cTn id="148" dur="2000"/>
                                        <p:tgtEl>
                                          <p:spTgt spid="17">
                                            <p:txEl>
                                              <p:pRg st="0" end="0"/>
                                            </p:txEl>
                                          </p:spTgt>
                                        </p:tgtEl>
                                      </p:cBhvr>
                                    </p:animEffect>
                                    <p:set>
                                      <p:cBhvr>
                                        <p:cTn id="149" dur="1" fill="hold">
                                          <p:stCondLst>
                                            <p:cond delay="1999"/>
                                          </p:stCondLst>
                                        </p:cTn>
                                        <p:tgtEl>
                                          <p:spTgt spid="17">
                                            <p:txEl>
                                              <p:pRg st="0" end="0"/>
                                            </p:txEl>
                                          </p:spTgt>
                                        </p:tgtEl>
                                        <p:attrNameLst>
                                          <p:attrName>style.visibility</p:attrName>
                                        </p:attrNameLst>
                                      </p:cBhvr>
                                      <p:to>
                                        <p:strVal val="hidden"/>
                                      </p:to>
                                    </p:set>
                                  </p:childTnLst>
                                </p:cTn>
                              </p:par>
                              <p:par>
                                <p:cTn id="150" presetID="10" presetClass="exit" presetSubtype="0" fill="hold" grpId="1" nodeType="withEffect">
                                  <p:stCondLst>
                                    <p:cond delay="0"/>
                                  </p:stCondLst>
                                  <p:childTnLst>
                                    <p:animEffect transition="out" filter="fade">
                                      <p:cBhvr>
                                        <p:cTn id="151" dur="2000"/>
                                        <p:tgtEl>
                                          <p:spTgt spid="17">
                                            <p:bg/>
                                          </p:spTgt>
                                        </p:tgtEl>
                                      </p:cBhvr>
                                    </p:animEffect>
                                    <p:set>
                                      <p:cBhvr>
                                        <p:cTn id="152" dur="1" fill="hold">
                                          <p:stCondLst>
                                            <p:cond delay="1999"/>
                                          </p:stCondLst>
                                        </p:cTn>
                                        <p:tgtEl>
                                          <p:spTgt spid="17">
                                            <p:bg/>
                                          </p:spTgt>
                                        </p:tgtEl>
                                        <p:attrNameLst>
                                          <p:attrName>style.visibility</p:attrName>
                                        </p:attrNameLst>
                                      </p:cBhvr>
                                      <p:to>
                                        <p:strVal val="hidden"/>
                                      </p:to>
                                    </p:set>
                                  </p:childTnLst>
                                </p:cTn>
                              </p:par>
                            </p:childTnLst>
                          </p:cTn>
                        </p:par>
                        <p:par>
                          <p:cTn id="153" fill="hold">
                            <p:stCondLst>
                              <p:cond delay="34700"/>
                            </p:stCondLst>
                            <p:childTnLst>
                              <p:par>
                                <p:cTn id="154" presetID="7" presetClass="entr" presetSubtype="4" fill="hold" grpId="0" nodeType="afterEffect">
                                  <p:stCondLst>
                                    <p:cond delay="500"/>
                                  </p:stCondLst>
                                  <p:iterate type="wd">
                                    <p:tmPct val="10000"/>
                                  </p:iterate>
                                  <p:childTnLst>
                                    <p:set>
                                      <p:cBhvr>
                                        <p:cTn id="155" dur="1" fill="hold">
                                          <p:stCondLst>
                                            <p:cond delay="0"/>
                                          </p:stCondLst>
                                        </p:cTn>
                                        <p:tgtEl>
                                          <p:spTgt spid="11">
                                            <p:txEl>
                                              <p:pRg st="0" end="0"/>
                                            </p:txEl>
                                          </p:spTgt>
                                        </p:tgtEl>
                                        <p:attrNameLst>
                                          <p:attrName>style.visibility</p:attrName>
                                        </p:attrNameLst>
                                      </p:cBhvr>
                                      <p:to>
                                        <p:strVal val="visible"/>
                                      </p:to>
                                    </p:set>
                                    <p:anim calcmode="lin" valueType="num">
                                      <p:cBhvr additive="base">
                                        <p:cTn id="156"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57" dur="1000" fill="hold"/>
                                        <p:tgtEl>
                                          <p:spTgt spid="11">
                                            <p:txEl>
                                              <p:pRg st="0" end="0"/>
                                            </p:txEl>
                                          </p:spTgt>
                                        </p:tgtEl>
                                        <p:attrNameLst>
                                          <p:attrName>ppt_y</p:attrName>
                                        </p:attrNameLst>
                                      </p:cBhvr>
                                      <p:tavLst>
                                        <p:tav tm="0">
                                          <p:val>
                                            <p:strVal val="1+#ppt_h/2"/>
                                          </p:val>
                                        </p:tav>
                                        <p:tav tm="100000">
                                          <p:val>
                                            <p:strVal val="#ppt_y"/>
                                          </p:val>
                                        </p:tav>
                                      </p:tavLst>
                                    </p:anim>
                                  </p:childTnLst>
                                </p:cTn>
                              </p:par>
                              <p:par>
                                <p:cTn id="158" presetID="31" presetClass="entr" presetSubtype="0" fill="hold" grpId="0" nodeType="withEffect">
                                  <p:stCondLst>
                                    <p:cond delay="500"/>
                                  </p:stCondLst>
                                  <p:iterate type="lt">
                                    <p:tmPct val="5000"/>
                                  </p:iterate>
                                  <p:childTnLst>
                                    <p:set>
                                      <p:cBhvr>
                                        <p:cTn id="159" dur="1" fill="hold">
                                          <p:stCondLst>
                                            <p:cond delay="0"/>
                                          </p:stCondLst>
                                        </p:cTn>
                                        <p:tgtEl>
                                          <p:spTgt spid="20">
                                            <p:bg/>
                                          </p:spTgt>
                                        </p:tgtEl>
                                        <p:attrNameLst>
                                          <p:attrName>style.visibility</p:attrName>
                                        </p:attrNameLst>
                                      </p:cBhvr>
                                      <p:to>
                                        <p:strVal val="visible"/>
                                      </p:to>
                                    </p:set>
                                    <p:anim calcmode="lin" valueType="num">
                                      <p:cBhvr>
                                        <p:cTn id="160" dur="1000" fill="hold"/>
                                        <p:tgtEl>
                                          <p:spTgt spid="20">
                                            <p:bg/>
                                          </p:spTgt>
                                        </p:tgtEl>
                                        <p:attrNameLst>
                                          <p:attrName>ppt_w</p:attrName>
                                        </p:attrNameLst>
                                      </p:cBhvr>
                                      <p:tavLst>
                                        <p:tav tm="0">
                                          <p:val>
                                            <p:fltVal val="0"/>
                                          </p:val>
                                        </p:tav>
                                        <p:tav tm="100000">
                                          <p:val>
                                            <p:strVal val="#ppt_w"/>
                                          </p:val>
                                        </p:tav>
                                      </p:tavLst>
                                    </p:anim>
                                    <p:anim calcmode="lin" valueType="num">
                                      <p:cBhvr>
                                        <p:cTn id="161" dur="1000" fill="hold"/>
                                        <p:tgtEl>
                                          <p:spTgt spid="20">
                                            <p:bg/>
                                          </p:spTgt>
                                        </p:tgtEl>
                                        <p:attrNameLst>
                                          <p:attrName>ppt_h</p:attrName>
                                        </p:attrNameLst>
                                      </p:cBhvr>
                                      <p:tavLst>
                                        <p:tav tm="0">
                                          <p:val>
                                            <p:fltVal val="0"/>
                                          </p:val>
                                        </p:tav>
                                        <p:tav tm="100000">
                                          <p:val>
                                            <p:strVal val="#ppt_h"/>
                                          </p:val>
                                        </p:tav>
                                      </p:tavLst>
                                    </p:anim>
                                    <p:anim calcmode="lin" valueType="num">
                                      <p:cBhvr>
                                        <p:cTn id="162" dur="1000" fill="hold"/>
                                        <p:tgtEl>
                                          <p:spTgt spid="20">
                                            <p:bg/>
                                          </p:spTgt>
                                        </p:tgtEl>
                                        <p:attrNameLst>
                                          <p:attrName>style.rotation</p:attrName>
                                        </p:attrNameLst>
                                      </p:cBhvr>
                                      <p:tavLst>
                                        <p:tav tm="0">
                                          <p:val>
                                            <p:fltVal val="90"/>
                                          </p:val>
                                        </p:tav>
                                        <p:tav tm="100000">
                                          <p:val>
                                            <p:fltVal val="0"/>
                                          </p:val>
                                        </p:tav>
                                      </p:tavLst>
                                    </p:anim>
                                    <p:animEffect transition="in" filter="fade">
                                      <p:cBhvr>
                                        <p:cTn id="163" dur="1000"/>
                                        <p:tgtEl>
                                          <p:spTgt spid="20">
                                            <p:bg/>
                                          </p:spTgt>
                                        </p:tgtEl>
                                      </p:cBhvr>
                                    </p:animEffect>
                                  </p:childTnLst>
                                </p:cTn>
                              </p:par>
                              <p:par>
                                <p:cTn id="164" presetID="31" presetClass="entr" presetSubtype="0" fill="hold" grpId="0" nodeType="withEffect">
                                  <p:stCondLst>
                                    <p:cond delay="500"/>
                                  </p:stCondLst>
                                  <p:iterate type="wd">
                                    <p:tmPct val="5000"/>
                                  </p:iterate>
                                  <p:childTnLst>
                                    <p:set>
                                      <p:cBhvr>
                                        <p:cTn id="165" dur="1" fill="hold">
                                          <p:stCondLst>
                                            <p:cond delay="0"/>
                                          </p:stCondLst>
                                        </p:cTn>
                                        <p:tgtEl>
                                          <p:spTgt spid="20">
                                            <p:txEl>
                                              <p:pRg st="0" end="0"/>
                                            </p:txEl>
                                          </p:spTgt>
                                        </p:tgtEl>
                                        <p:attrNameLst>
                                          <p:attrName>style.visibility</p:attrName>
                                        </p:attrNameLst>
                                      </p:cBhvr>
                                      <p:to>
                                        <p:strVal val="visible"/>
                                      </p:to>
                                    </p:set>
                                    <p:anim calcmode="lin" valueType="num">
                                      <p:cBhvr>
                                        <p:cTn id="166" dur="10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167" dur="1000" fill="hold"/>
                                        <p:tgtEl>
                                          <p:spTgt spid="20">
                                            <p:txEl>
                                              <p:pRg st="0" end="0"/>
                                            </p:txEl>
                                          </p:spTgt>
                                        </p:tgtEl>
                                        <p:attrNameLst>
                                          <p:attrName>ppt_h</p:attrName>
                                        </p:attrNameLst>
                                      </p:cBhvr>
                                      <p:tavLst>
                                        <p:tav tm="0">
                                          <p:val>
                                            <p:fltVal val="0"/>
                                          </p:val>
                                        </p:tav>
                                        <p:tav tm="100000">
                                          <p:val>
                                            <p:strVal val="#ppt_h"/>
                                          </p:val>
                                        </p:tav>
                                      </p:tavLst>
                                    </p:anim>
                                    <p:anim calcmode="lin" valueType="num">
                                      <p:cBhvr>
                                        <p:cTn id="168" dur="1000" fill="hold"/>
                                        <p:tgtEl>
                                          <p:spTgt spid="20">
                                            <p:txEl>
                                              <p:pRg st="0" end="0"/>
                                            </p:txEl>
                                          </p:spTgt>
                                        </p:tgtEl>
                                        <p:attrNameLst>
                                          <p:attrName>style.rotation</p:attrName>
                                        </p:attrNameLst>
                                      </p:cBhvr>
                                      <p:tavLst>
                                        <p:tav tm="0">
                                          <p:val>
                                            <p:fltVal val="90"/>
                                          </p:val>
                                        </p:tav>
                                        <p:tav tm="100000">
                                          <p:val>
                                            <p:fltVal val="0"/>
                                          </p:val>
                                        </p:tav>
                                      </p:tavLst>
                                    </p:anim>
                                    <p:animEffect transition="in" filter="fade">
                                      <p:cBhvr>
                                        <p:cTn id="169" dur="1000"/>
                                        <p:tgtEl>
                                          <p:spTgt spid="20">
                                            <p:txEl>
                                              <p:pRg st="0" end="0"/>
                                            </p:txEl>
                                          </p:spTgt>
                                        </p:tgtEl>
                                      </p:cBhvr>
                                    </p:animEffect>
                                  </p:childTnLst>
                                </p:cTn>
                              </p:par>
                              <p:par>
                                <p:cTn id="170" presetID="10" presetClass="entr" presetSubtype="0" fill="hold" grpId="0" nodeType="withEffect">
                                  <p:stCondLst>
                                    <p:cond delay="500"/>
                                  </p:stCondLst>
                                  <p:iterate type="wd">
                                    <p:tmPct val="10000"/>
                                  </p:iterate>
                                  <p:childTnLst>
                                    <p:set>
                                      <p:cBhvr>
                                        <p:cTn id="171" dur="1" fill="hold">
                                          <p:stCondLst>
                                            <p:cond delay="0"/>
                                          </p:stCondLst>
                                        </p:cTn>
                                        <p:tgtEl>
                                          <p:spTgt spid="22">
                                            <p:txEl>
                                              <p:pRg st="0" end="0"/>
                                            </p:txEl>
                                          </p:spTgt>
                                        </p:tgtEl>
                                        <p:attrNameLst>
                                          <p:attrName>style.visibility</p:attrName>
                                        </p:attrNameLst>
                                      </p:cBhvr>
                                      <p:to>
                                        <p:strVal val="visible"/>
                                      </p:to>
                                    </p:set>
                                    <p:animEffect transition="in" filter="fade">
                                      <p:cBhvr>
                                        <p:cTn id="172" dur="1000"/>
                                        <p:tgtEl>
                                          <p:spTgt spid="22">
                                            <p:txEl>
                                              <p:pRg st="0" end="0"/>
                                            </p:txEl>
                                          </p:spTgt>
                                        </p:tgtEl>
                                      </p:cBhvr>
                                    </p:animEffect>
                                  </p:childTnLst>
                                </p:cTn>
                              </p:par>
                              <p:par>
                                <p:cTn id="173" presetID="10" presetClass="entr" presetSubtype="0" fill="hold" grpId="0" nodeType="withEffect">
                                  <p:stCondLst>
                                    <p:cond delay="500"/>
                                  </p:stCondLst>
                                  <p:iterate type="wd">
                                    <p:tmPct val="10000"/>
                                  </p:iterate>
                                  <p:childTnLst>
                                    <p:set>
                                      <p:cBhvr>
                                        <p:cTn id="174" dur="1" fill="hold">
                                          <p:stCondLst>
                                            <p:cond delay="0"/>
                                          </p:stCondLst>
                                        </p:cTn>
                                        <p:tgtEl>
                                          <p:spTgt spid="22">
                                            <p:txEl>
                                              <p:pRg st="1" end="1"/>
                                            </p:txEl>
                                          </p:spTgt>
                                        </p:tgtEl>
                                        <p:attrNameLst>
                                          <p:attrName>style.visibility</p:attrName>
                                        </p:attrNameLst>
                                      </p:cBhvr>
                                      <p:to>
                                        <p:strVal val="visible"/>
                                      </p:to>
                                    </p:set>
                                    <p:animEffect transition="in" filter="fade">
                                      <p:cBhvr>
                                        <p:cTn id="175" dur="1000"/>
                                        <p:tgtEl>
                                          <p:spTgt spid="22">
                                            <p:txEl>
                                              <p:pRg st="1" end="1"/>
                                            </p:txEl>
                                          </p:spTgt>
                                        </p:tgtEl>
                                      </p:cBhvr>
                                    </p:animEffect>
                                  </p:childTnLst>
                                </p:cTn>
                              </p:par>
                              <p:par>
                                <p:cTn id="176" presetID="10" presetClass="exit" presetSubtype="0" fill="hold" grpId="1" nodeType="withEffect">
                                  <p:stCondLst>
                                    <p:cond delay="500"/>
                                  </p:stCondLst>
                                  <p:iterate type="wd">
                                    <p:tmPct val="0"/>
                                  </p:iterate>
                                  <p:childTnLst>
                                    <p:animEffect transition="out" filter="fade">
                                      <p:cBhvr>
                                        <p:cTn id="177" dur="2000"/>
                                        <p:tgtEl>
                                          <p:spTgt spid="19">
                                            <p:txEl>
                                              <p:pRg st="0" end="0"/>
                                            </p:txEl>
                                          </p:spTgt>
                                        </p:tgtEl>
                                      </p:cBhvr>
                                    </p:animEffect>
                                    <p:set>
                                      <p:cBhvr>
                                        <p:cTn id="178" dur="1" fill="hold">
                                          <p:stCondLst>
                                            <p:cond delay="1999"/>
                                          </p:stCondLst>
                                        </p:cTn>
                                        <p:tgtEl>
                                          <p:spTgt spid="19">
                                            <p:txEl>
                                              <p:pRg st="0" end="0"/>
                                            </p:txEl>
                                          </p:spTgt>
                                        </p:tgtEl>
                                        <p:attrNameLst>
                                          <p:attrName>style.visibility</p:attrName>
                                        </p:attrNameLst>
                                      </p:cBhvr>
                                      <p:to>
                                        <p:strVal val="hidden"/>
                                      </p:to>
                                    </p:set>
                                  </p:childTnLst>
                                </p:cTn>
                              </p:par>
                              <p:par>
                                <p:cTn id="179" presetID="10" presetClass="exit" presetSubtype="0" fill="hold" grpId="1" nodeType="withEffect">
                                  <p:stCondLst>
                                    <p:cond delay="500"/>
                                  </p:stCondLst>
                                  <p:childTnLst>
                                    <p:animEffect transition="out" filter="fade">
                                      <p:cBhvr>
                                        <p:cTn id="180" dur="2000"/>
                                        <p:tgtEl>
                                          <p:spTgt spid="19">
                                            <p:bg/>
                                          </p:spTgt>
                                        </p:tgtEl>
                                      </p:cBhvr>
                                    </p:animEffect>
                                    <p:set>
                                      <p:cBhvr>
                                        <p:cTn id="181" dur="1" fill="hold">
                                          <p:stCondLst>
                                            <p:cond delay="1999"/>
                                          </p:stCondLst>
                                        </p:cTn>
                                        <p:tgtEl>
                                          <p:spTgt spid="19">
                                            <p:bg/>
                                          </p:spTgt>
                                        </p:tgtEl>
                                        <p:attrNameLst>
                                          <p:attrName>style.visibility</p:attrName>
                                        </p:attrNameLst>
                                      </p:cBhvr>
                                      <p:to>
                                        <p:strVal val="hidden"/>
                                      </p:to>
                                    </p:set>
                                  </p:childTnLst>
                                </p:cTn>
                              </p:par>
                            </p:childTnLst>
                          </p:cTn>
                        </p:par>
                        <p:par>
                          <p:cTn id="182" fill="hold">
                            <p:stCondLst>
                              <p:cond delay="37500"/>
                            </p:stCondLst>
                            <p:childTnLst>
                              <p:par>
                                <p:cTn id="183" presetID="10" presetClass="exit" presetSubtype="0" fill="hold" grpId="1" nodeType="afterEffect">
                                  <p:stCondLst>
                                    <p:cond delay="0"/>
                                  </p:stCondLst>
                                  <p:iterate type="wd">
                                    <p:tmPct val="0"/>
                                  </p:iterate>
                                  <p:childTnLst>
                                    <p:animEffect transition="out" filter="fade">
                                      <p:cBhvr>
                                        <p:cTn id="184" dur="2000"/>
                                        <p:tgtEl>
                                          <p:spTgt spid="18">
                                            <p:txEl>
                                              <p:pRg st="0" end="0"/>
                                            </p:txEl>
                                          </p:spTgt>
                                        </p:tgtEl>
                                      </p:cBhvr>
                                    </p:animEffect>
                                    <p:set>
                                      <p:cBhvr>
                                        <p:cTn id="185" dur="1" fill="hold">
                                          <p:stCondLst>
                                            <p:cond delay="1999"/>
                                          </p:stCondLst>
                                        </p:cTn>
                                        <p:tgtEl>
                                          <p:spTgt spid="18">
                                            <p:txEl>
                                              <p:pRg st="0" end="0"/>
                                            </p:txEl>
                                          </p:spTgt>
                                        </p:tgtEl>
                                        <p:attrNameLst>
                                          <p:attrName>style.visibility</p:attrName>
                                        </p:attrNameLst>
                                      </p:cBhvr>
                                      <p:to>
                                        <p:strVal val="hidden"/>
                                      </p:to>
                                    </p:set>
                                  </p:childTnLst>
                                </p:cTn>
                              </p:par>
                            </p:childTnLst>
                          </p:cTn>
                        </p:par>
                        <p:par>
                          <p:cTn id="186" fill="hold">
                            <p:stCondLst>
                              <p:cond delay="39500"/>
                            </p:stCondLst>
                            <p:childTnLst>
                              <p:par>
                                <p:cTn id="187" presetID="10" presetClass="exit" presetSubtype="0" fill="hold" grpId="1" nodeType="afterEffect">
                                  <p:stCondLst>
                                    <p:cond delay="0"/>
                                  </p:stCondLst>
                                  <p:childTnLst>
                                    <p:animEffect transition="out" filter="fade">
                                      <p:cBhvr>
                                        <p:cTn id="188" dur="2000"/>
                                        <p:tgtEl>
                                          <p:spTgt spid="18">
                                            <p:bg/>
                                          </p:spTgt>
                                        </p:tgtEl>
                                      </p:cBhvr>
                                    </p:animEffect>
                                    <p:set>
                                      <p:cBhvr>
                                        <p:cTn id="189" dur="1" fill="hold">
                                          <p:stCondLst>
                                            <p:cond delay="1999"/>
                                          </p:stCondLst>
                                        </p:cTn>
                                        <p:tgtEl>
                                          <p:spTgt spid="18">
                                            <p:bg/>
                                          </p:spTgt>
                                        </p:tgtEl>
                                        <p:attrNameLst>
                                          <p:attrName>style.visibility</p:attrName>
                                        </p:attrNameLst>
                                      </p:cBhvr>
                                      <p:to>
                                        <p:strVal val="hidden"/>
                                      </p:to>
                                    </p:set>
                                  </p:childTnLst>
                                </p:cTn>
                              </p:par>
                            </p:childTnLst>
                          </p:cTn>
                        </p:par>
                        <p:par>
                          <p:cTn id="190" fill="hold">
                            <p:stCondLst>
                              <p:cond delay="41500"/>
                            </p:stCondLst>
                            <p:childTnLst>
                              <p:par>
                                <p:cTn id="191" presetID="10" presetClass="exit" presetSubtype="0" fill="hold" grpId="1" nodeType="afterEffect">
                                  <p:stCondLst>
                                    <p:cond delay="0"/>
                                  </p:stCondLst>
                                  <p:iterate type="wd">
                                    <p:tmPct val="0"/>
                                  </p:iterate>
                                  <p:childTnLst>
                                    <p:animEffect transition="out" filter="fade">
                                      <p:cBhvr>
                                        <p:cTn id="192" dur="2000"/>
                                        <p:tgtEl>
                                          <p:spTgt spid="20">
                                            <p:txEl>
                                              <p:pRg st="0" end="0"/>
                                            </p:txEl>
                                          </p:spTgt>
                                        </p:tgtEl>
                                      </p:cBhvr>
                                    </p:animEffect>
                                    <p:set>
                                      <p:cBhvr>
                                        <p:cTn id="193" dur="1" fill="hold">
                                          <p:stCondLst>
                                            <p:cond delay="1999"/>
                                          </p:stCondLst>
                                        </p:cTn>
                                        <p:tgtEl>
                                          <p:spTgt spid="20">
                                            <p:txEl>
                                              <p:pRg st="0" end="0"/>
                                            </p:txEl>
                                          </p:spTgt>
                                        </p:tgtEl>
                                        <p:attrNameLst>
                                          <p:attrName>style.visibility</p:attrName>
                                        </p:attrNameLst>
                                      </p:cBhvr>
                                      <p:to>
                                        <p:strVal val="hidden"/>
                                      </p:to>
                                    </p:set>
                                  </p:childTnLst>
                                </p:cTn>
                              </p:par>
                            </p:childTnLst>
                          </p:cTn>
                        </p:par>
                        <p:par>
                          <p:cTn id="194" fill="hold">
                            <p:stCondLst>
                              <p:cond delay="43500"/>
                            </p:stCondLst>
                            <p:childTnLst>
                              <p:par>
                                <p:cTn id="195" presetID="10" presetClass="exit" presetSubtype="0" fill="hold" grpId="1" nodeType="afterEffect">
                                  <p:stCondLst>
                                    <p:cond delay="0"/>
                                  </p:stCondLst>
                                  <p:childTnLst>
                                    <p:animEffect transition="out" filter="fade">
                                      <p:cBhvr>
                                        <p:cTn id="196" dur="2000"/>
                                        <p:tgtEl>
                                          <p:spTgt spid="20">
                                            <p:bg/>
                                          </p:spTgt>
                                        </p:tgtEl>
                                      </p:cBhvr>
                                    </p:animEffect>
                                    <p:set>
                                      <p:cBhvr>
                                        <p:cTn id="197" dur="1" fill="hold">
                                          <p:stCondLst>
                                            <p:cond delay="1999"/>
                                          </p:stCondLst>
                                        </p:cTn>
                                        <p:tgtEl>
                                          <p:spTgt spid="20">
                                            <p:bg/>
                                          </p:spTgt>
                                        </p:tgtEl>
                                        <p:attrNameLst>
                                          <p:attrName>style.visibility</p:attrName>
                                        </p:attrNameLst>
                                      </p:cBhvr>
                                      <p:to>
                                        <p:strVal val="hidden"/>
                                      </p:to>
                                    </p:set>
                                  </p:childTnLst>
                                </p:cTn>
                              </p:par>
                            </p:childTnLst>
                          </p:cTn>
                        </p:par>
                        <p:par>
                          <p:cTn id="198" fill="hold">
                            <p:stCondLst>
                              <p:cond delay="45500"/>
                            </p:stCondLst>
                            <p:childTnLst>
                              <p:par>
                                <p:cTn id="199" presetID="10" presetClass="exit" presetSubtype="0" fill="hold" grpId="1" nodeType="afterEffect">
                                  <p:stCondLst>
                                    <p:cond delay="5000"/>
                                  </p:stCondLst>
                                  <p:iterate type="wd">
                                    <p:tmPct val="0"/>
                                  </p:iterate>
                                  <p:childTnLst>
                                    <p:animEffect transition="out" filter="fade">
                                      <p:cBhvr>
                                        <p:cTn id="200" dur="5000"/>
                                        <p:tgtEl>
                                          <p:spTgt spid="22">
                                            <p:txEl>
                                              <p:pRg st="1" end="1"/>
                                            </p:txEl>
                                          </p:spTgt>
                                        </p:tgtEl>
                                      </p:cBhvr>
                                    </p:animEffect>
                                    <p:set>
                                      <p:cBhvr>
                                        <p:cTn id="201" dur="1" fill="hold">
                                          <p:stCondLst>
                                            <p:cond delay="4999"/>
                                          </p:stCondLst>
                                        </p:cTn>
                                        <p:tgtEl>
                                          <p:spTgt spid="22">
                                            <p:txEl>
                                              <p:pRg st="1" end="1"/>
                                            </p:txEl>
                                          </p:spTgt>
                                        </p:tgtEl>
                                        <p:attrNameLst>
                                          <p:attrName>style.visibility</p:attrName>
                                        </p:attrNameLst>
                                      </p:cBhvr>
                                      <p:to>
                                        <p:strVal val="hidden"/>
                                      </p:to>
                                    </p:set>
                                  </p:childTnLst>
                                </p:cTn>
                              </p:par>
                            </p:childTnLst>
                          </p:cTn>
                        </p:par>
                        <p:par>
                          <p:cTn id="202" fill="hold">
                            <p:stCondLst>
                              <p:cond delay="55500"/>
                            </p:stCondLst>
                            <p:childTnLst>
                              <p:par>
                                <p:cTn id="203" presetID="10" presetClass="exit" presetSubtype="0" fill="hold" grpId="1" nodeType="afterEffect">
                                  <p:stCondLst>
                                    <p:cond delay="5000"/>
                                  </p:stCondLst>
                                  <p:iterate type="wd">
                                    <p:tmPct val="0"/>
                                  </p:iterate>
                                  <p:childTnLst>
                                    <p:animEffect transition="out" filter="fade">
                                      <p:cBhvr>
                                        <p:cTn id="204" dur="5000"/>
                                        <p:tgtEl>
                                          <p:spTgt spid="22">
                                            <p:txEl>
                                              <p:pRg st="0" end="0"/>
                                            </p:txEl>
                                          </p:spTgt>
                                        </p:tgtEl>
                                      </p:cBhvr>
                                    </p:animEffect>
                                    <p:set>
                                      <p:cBhvr>
                                        <p:cTn id="205" dur="1" fill="hold">
                                          <p:stCondLst>
                                            <p:cond delay="4999"/>
                                          </p:stCondLst>
                                        </p:cTn>
                                        <p:tgtEl>
                                          <p:spTgt spid="22">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2" grpId="0" uiExpand="1" build="p" bldLvl="5" animBg="1" advAuto="500"/>
      <p:bldP spid="9" grpId="0" uiExpand="1" build="p" bldLvl="5" animBg="1" advAuto="500"/>
      <p:bldP spid="2" grpId="0"/>
      <p:bldP spid="5" grpId="0" uiExpand="1" build="p" bldLvl="5" animBg="1" advAuto="500"/>
      <p:bldP spid="10" grpId="0" uiExpand="1" build="p" bldLvl="5" animBg="1" advAuto="500"/>
      <p:bldP spid="11" grpId="0" uiExpand="1" build="p" bldLvl="5" animBg="1" advAuto="500"/>
      <p:bldP spid="4" grpId="0" uiExpand="1" build="p" animBg="1"/>
      <p:bldP spid="22" grpId="0" build="p" bldLvl="2"/>
      <p:bldP spid="22" grpId="1" build="p" bldLvl="2" rev="1"/>
      <p:bldP spid="14" grpId="0" build="p" animBg="1"/>
      <p:bldP spid="14" grpId="1" build="allAtOnce" animBg="1"/>
      <p:bldP spid="16" grpId="0" build="p" animBg="1"/>
      <p:bldP spid="16" grpId="1" build="allAtOnce" animBg="1"/>
      <p:bldP spid="17" grpId="0" build="p" animBg="1"/>
      <p:bldP spid="17" grpId="1" build="allAtOnce" animBg="1"/>
      <p:bldP spid="19" grpId="0" build="p" animBg="1"/>
      <p:bldP spid="19" grpId="1" build="allAtOnce" animBg="1"/>
      <p:bldP spid="18" grpId="0" build="p" animBg="1"/>
      <p:bldP spid="18" grpId="1" build="allAtOnce" animBg="1"/>
      <p:bldP spid="20" grpId="0" uiExpand="1" build="p" animBg="1"/>
      <p:bldP spid="20" grpId="1" build="allAtOnce"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304800"/>
            <a:ext cx="8229600" cy="1143000"/>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Story Board Slide 6</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r>
              <a:rPr kumimoji="0" lang="en-US" sz="31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Extent of Usage</a:t>
            </a:r>
            <a:endParaRPr kumimoji="0" lang="en-US" sz="31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pic>
        <p:nvPicPr>
          <p:cNvPr id="8" name="Picture 7" descr="wip2010 gender graph.jpg"/>
          <p:cNvPicPr>
            <a:picLocks noChangeAspect="1"/>
          </p:cNvPicPr>
          <p:nvPr/>
        </p:nvPicPr>
        <p:blipFill>
          <a:blip r:embed="rId3" cstate="print"/>
          <a:stretch>
            <a:fillRect/>
          </a:stretch>
        </p:blipFill>
        <p:spPr>
          <a:xfrm>
            <a:off x="2103120" y="0"/>
            <a:ext cx="7040880" cy="5442718"/>
          </a:xfrm>
          <a:prstGeom prst="rect">
            <a:avLst/>
          </a:prstGeom>
        </p:spPr>
      </p:pic>
      <p:sp>
        <p:nvSpPr>
          <p:cNvPr id="10" name="Line Callout 2 (Border and Accent Bar) 9"/>
          <p:cNvSpPr/>
          <p:nvPr/>
        </p:nvSpPr>
        <p:spPr>
          <a:xfrm>
            <a:off x="381000" y="152400"/>
            <a:ext cx="4114800" cy="3200400"/>
          </a:xfrm>
          <a:prstGeom prst="accentBorderCallout2">
            <a:avLst>
              <a:gd name="adj1" fmla="val 25099"/>
              <a:gd name="adj2" fmla="val 106305"/>
              <a:gd name="adj3" fmla="val 23945"/>
              <a:gd name="adj4" fmla="val 129365"/>
              <a:gd name="adj5" fmla="val 83101"/>
              <a:gd name="adj6" fmla="val 190671"/>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400" dirty="0" smtClean="0">
                <a:effectLst>
                  <a:outerShdw blurRad="38100" dist="38100" dir="2700000" algn="tl">
                    <a:srgbClr val="000000">
                      <a:alpha val="43137"/>
                    </a:srgbClr>
                  </a:outerShdw>
                </a:effectLst>
              </a:rPr>
              <a:t>Internet use overall is approaching 80% in the US </a:t>
            </a:r>
            <a:r>
              <a:rPr lang="en-US" sz="2800" dirty="0" smtClean="0">
                <a:effectLst>
                  <a:outerShdw blurRad="38100" dist="38100" dir="2700000" algn="tl">
                    <a:srgbClr val="000000">
                      <a:alpha val="43137"/>
                    </a:srgbClr>
                  </a:outerShdw>
                </a:effectLst>
              </a:rPr>
              <a:t>(World Internet Project, 2010).</a:t>
            </a:r>
          </a:p>
        </p:txBody>
      </p:sp>
      <p:pic>
        <p:nvPicPr>
          <p:cNvPr id="6" name="Content Placeholder 5" descr="http___www.digitalcenter.jpg"/>
          <p:cNvPicPr>
            <a:picLocks noGrp="1" noChangeAspect="1"/>
          </p:cNvPicPr>
          <p:nvPr>
            <p:ph idx="1"/>
          </p:nvPr>
        </p:nvPicPr>
        <p:blipFill>
          <a:blip r:embed="rId4" cstate="print"/>
          <a:stretch>
            <a:fillRect/>
          </a:stretch>
        </p:blipFill>
        <p:spPr>
          <a:xfrm>
            <a:off x="0" y="1579562"/>
            <a:ext cx="7620000" cy="5278438"/>
          </a:xfrm>
        </p:spPr>
      </p:pic>
      <p:sp>
        <p:nvSpPr>
          <p:cNvPr id="11" name="Line Callout 2 (Border and Accent Bar) 10"/>
          <p:cNvSpPr/>
          <p:nvPr/>
        </p:nvSpPr>
        <p:spPr>
          <a:xfrm>
            <a:off x="0" y="4648200"/>
            <a:ext cx="5257800" cy="2209800"/>
          </a:xfrm>
          <a:prstGeom prst="accentBorderCallout2">
            <a:avLst>
              <a:gd name="adj1" fmla="val 20064"/>
              <a:gd name="adj2" fmla="val 105401"/>
              <a:gd name="adj3" fmla="val 14809"/>
              <a:gd name="adj4" fmla="val 113354"/>
              <a:gd name="adj5" fmla="val -36597"/>
              <a:gd name="adj6" fmla="val 102953"/>
            </a:avLst>
          </a:prstGeom>
          <a:gradFill>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effectLst>
                  <a:outerShdw blurRad="38100" dist="38100" dir="2700000" algn="tl">
                    <a:srgbClr val="000000">
                      <a:alpha val="43137"/>
                    </a:srgbClr>
                  </a:outerShdw>
                </a:effectLst>
              </a:rPr>
              <a:t>Wiki use in corporate Europe is approaching 50% </a:t>
            </a:r>
            <a:r>
              <a:rPr lang="en-US" sz="2800" dirty="0" smtClean="0">
                <a:effectLst>
                  <a:outerShdw blurRad="38100" dist="38100" dir="2700000" algn="tl">
                    <a:srgbClr val="000000">
                      <a:alpha val="43137"/>
                    </a:srgbClr>
                  </a:outerShdw>
                </a:effectLst>
              </a:rPr>
              <a:t>(Dreiser,2009)</a:t>
            </a:r>
            <a:endParaRPr lang="en-US" sz="2800" dirty="0">
              <a:effectLst>
                <a:outerShdw blurRad="38100" dist="38100" dir="2700000" algn="tl">
                  <a:srgbClr val="000000">
                    <a:alpha val="43137"/>
                  </a:srgbClr>
                </a:outerShdw>
              </a:effectLst>
            </a:endParaRPr>
          </a:p>
        </p:txBody>
      </p:sp>
      <p:pic>
        <p:nvPicPr>
          <p:cNvPr id="7" name="Picture 6" descr="S curve.jpg"/>
          <p:cNvPicPr>
            <a:picLocks noChangeAspect="1"/>
          </p:cNvPicPr>
          <p:nvPr/>
        </p:nvPicPr>
        <p:blipFill>
          <a:blip r:embed="rId5" cstate="print"/>
          <a:stretch>
            <a:fillRect/>
          </a:stretch>
        </p:blipFill>
        <p:spPr>
          <a:xfrm>
            <a:off x="304794" y="61833"/>
            <a:ext cx="8229605" cy="4471113"/>
          </a:xfrm>
          <a:prstGeom prst="rect">
            <a:avLst/>
          </a:prstGeom>
        </p:spPr>
      </p:pic>
      <p:sp>
        <p:nvSpPr>
          <p:cNvPr id="9" name="TextBox 8"/>
          <p:cNvSpPr txBox="1"/>
          <p:nvPr/>
        </p:nvSpPr>
        <p:spPr>
          <a:xfrm>
            <a:off x="4114800" y="4180344"/>
            <a:ext cx="5029200" cy="2677656"/>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5400000" scaled="0"/>
          </a:gradFill>
        </p:spPr>
        <p:txBody>
          <a:bodyPr wrap="square" rtlCol="0">
            <a:spAutoFit/>
          </a:bodyPr>
          <a:lstStyle/>
          <a:p>
            <a:pPr algn="ctr"/>
            <a:r>
              <a:rPr lang="en-US" sz="2800" dirty="0" smtClean="0">
                <a:effectLst>
                  <a:outerShdw blurRad="38100" dist="38100" dir="2700000" algn="tl">
                    <a:srgbClr val="000000">
                      <a:alpha val="43137"/>
                    </a:srgbClr>
                  </a:outerShdw>
                </a:effectLst>
              </a:rPr>
              <a:t>Internet usage is in a mature phase for the US.  </a:t>
            </a:r>
          </a:p>
          <a:p>
            <a:pPr algn="ctr"/>
            <a:r>
              <a:rPr lang="en-US" sz="2800" dirty="0" smtClean="0">
                <a:effectLst>
                  <a:outerShdw blurRad="38100" dist="38100" dir="2700000" algn="tl">
                    <a:srgbClr val="000000">
                      <a:alpha val="43137"/>
                    </a:srgbClr>
                  </a:outerShdw>
                </a:effectLst>
              </a:rPr>
              <a:t>Growth potential remains for Web 2.0 (and beyond) in Europe and the global community in which our students will compete.</a:t>
            </a:r>
            <a:endParaRPr lang="en-US" sz="2800" dirty="0">
              <a:effectLst>
                <a:outerShdw blurRad="38100" dist="38100" dir="2700000" algn="tl">
                  <a:srgbClr val="000000">
                    <a:alpha val="43137"/>
                  </a:srgbClr>
                </a:outerShdw>
              </a:effectLst>
            </a:endParaRPr>
          </a:p>
        </p:txBody>
      </p:sp>
      <p:pic>
        <p:nvPicPr>
          <p:cNvPr id="1026" name="Picture 2" descr="C:\Users\NJS\AppData\Local\Microsoft\Windows\Temporary Internet Files\Content.IE5\OJ29M3X6\MCj04371130000[1].wmf"/>
          <p:cNvPicPr>
            <a:picLocks noChangeAspect="1" noChangeArrowheads="1"/>
          </p:cNvPicPr>
          <p:nvPr/>
        </p:nvPicPr>
        <p:blipFill>
          <a:blip r:embed="rId6" cstate="print"/>
          <a:srcRect/>
          <a:stretch>
            <a:fillRect/>
          </a:stretch>
        </p:blipFill>
        <p:spPr bwMode="auto">
          <a:xfrm>
            <a:off x="228600" y="3474720"/>
            <a:ext cx="3514725" cy="3267293"/>
          </a:xfrm>
          <a:prstGeom prst="rect">
            <a:avLst/>
          </a:prstGeom>
          <a:noFill/>
        </p:spPr>
      </p:pic>
      <p:sp>
        <p:nvSpPr>
          <p:cNvPr id="12" name="Oval Callout 11">
            <a:hlinkClick r:id="rId7"/>
          </p:cNvPr>
          <p:cNvSpPr/>
          <p:nvPr/>
        </p:nvSpPr>
        <p:spPr>
          <a:xfrm>
            <a:off x="990600" y="228600"/>
            <a:ext cx="2895600" cy="1295400"/>
          </a:xfrm>
          <a:prstGeom prst="wedgeEllipseCallout">
            <a:avLst>
              <a:gd name="adj1" fmla="val 100470"/>
              <a:gd name="adj2" fmla="val 1038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PEW research indicates 2% of internet users  each day access wikis.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wd">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300"/>
                            </p:stCondLst>
                            <p:childTnLst>
                              <p:par>
                                <p:cTn id="12" presetID="31" presetClass="entr" presetSubtype="0" fill="hold" nodeType="afterEffect">
                                  <p:stCondLst>
                                    <p:cond delay="0"/>
                                  </p:stCondLst>
                                  <p:iterate type="lt">
                                    <p:tmPct val="5000"/>
                                  </p:iterate>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fltVal val="0"/>
                                          </p:val>
                                        </p:tav>
                                        <p:tav tm="100000">
                                          <p:val>
                                            <p:strVal val="#ppt_w"/>
                                          </p:val>
                                        </p:tav>
                                      </p:tavLst>
                                    </p:anim>
                                    <p:anim calcmode="lin" valueType="num">
                                      <p:cBhvr>
                                        <p:cTn id="15" dur="1000" fill="hold"/>
                                        <p:tgtEl>
                                          <p:spTgt spid="8"/>
                                        </p:tgtEl>
                                        <p:attrNameLst>
                                          <p:attrName>ppt_h</p:attrName>
                                        </p:attrNameLst>
                                      </p:cBhvr>
                                      <p:tavLst>
                                        <p:tav tm="0">
                                          <p:val>
                                            <p:fltVal val="0"/>
                                          </p:val>
                                        </p:tav>
                                        <p:tav tm="100000">
                                          <p:val>
                                            <p:strVal val="#ppt_h"/>
                                          </p:val>
                                        </p:tav>
                                      </p:tavLst>
                                    </p:anim>
                                    <p:anim calcmode="lin" valueType="num">
                                      <p:cBhvr>
                                        <p:cTn id="16" dur="1000" fill="hold"/>
                                        <p:tgtEl>
                                          <p:spTgt spid="8"/>
                                        </p:tgtEl>
                                        <p:attrNameLst>
                                          <p:attrName>style.rotation</p:attrName>
                                        </p:attrNameLst>
                                      </p:cBhvr>
                                      <p:tavLst>
                                        <p:tav tm="0">
                                          <p:val>
                                            <p:fltVal val="90"/>
                                          </p:val>
                                        </p:tav>
                                        <p:tav tm="100000">
                                          <p:val>
                                            <p:fltVal val="0"/>
                                          </p:val>
                                        </p:tav>
                                      </p:tavLst>
                                    </p:anim>
                                    <p:animEffect transition="in" filter="fade">
                                      <p:cBhvr>
                                        <p:cTn id="17" dur="1000"/>
                                        <p:tgtEl>
                                          <p:spTgt spid="8"/>
                                        </p:tgtEl>
                                      </p:cBhvr>
                                    </p:animEffect>
                                  </p:childTnLst>
                                </p:cTn>
                              </p:par>
                            </p:childTnLst>
                          </p:cTn>
                        </p:par>
                        <p:par>
                          <p:cTn id="18" fill="hold">
                            <p:stCondLst>
                              <p:cond delay="2300"/>
                            </p:stCondLst>
                            <p:childTnLst>
                              <p:par>
                                <p:cTn id="19" presetID="22" presetClass="entr" presetSubtype="8" fill="hold" grpId="0" nodeType="afterEffect">
                                  <p:stCondLst>
                                    <p:cond delay="1500"/>
                                  </p:stCondLst>
                                  <p:iterate type="wd">
                                    <p:tmPct val="10000"/>
                                  </p:iterate>
                                  <p:childTnLst>
                                    <p:set>
                                      <p:cBhvr>
                                        <p:cTn id="20" dur="1" fill="hold">
                                          <p:stCondLst>
                                            <p:cond delay="0"/>
                                          </p:stCondLst>
                                        </p:cTn>
                                        <p:tgtEl>
                                          <p:spTgt spid="10">
                                            <p:bg/>
                                          </p:spTgt>
                                        </p:tgtEl>
                                        <p:attrNameLst>
                                          <p:attrName>style.visibility</p:attrName>
                                        </p:attrNameLst>
                                      </p:cBhvr>
                                      <p:to>
                                        <p:strVal val="visible"/>
                                      </p:to>
                                    </p:set>
                                    <p:animEffect transition="in" filter="wipe(left)">
                                      <p:cBhvr>
                                        <p:cTn id="21" dur="1000"/>
                                        <p:tgtEl>
                                          <p:spTgt spid="10">
                                            <p:bg/>
                                          </p:spTgt>
                                        </p:tgtEl>
                                      </p:cBhvr>
                                    </p:animEffect>
                                  </p:childTnLst>
                                </p:cTn>
                              </p:par>
                              <p:par>
                                <p:cTn id="22" presetID="22" presetClass="entr" presetSubtype="8" fill="hold" grpId="0" nodeType="withEffect">
                                  <p:stCondLst>
                                    <p:cond delay="1500"/>
                                  </p:stCondLst>
                                  <p:iterate type="wd">
                                    <p:tmPct val="10000"/>
                                  </p:iterate>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2000"/>
                                        <p:tgtEl>
                                          <p:spTgt spid="10">
                                            <p:txEl>
                                              <p:pRg st="0" end="0"/>
                                            </p:txEl>
                                          </p:spTgt>
                                        </p:tgtEl>
                                      </p:cBhvr>
                                    </p:animEffect>
                                  </p:childTnLst>
                                </p:cTn>
                              </p:par>
                            </p:childTnLst>
                          </p:cTn>
                        </p:par>
                        <p:par>
                          <p:cTn id="25" fill="hold">
                            <p:stCondLst>
                              <p:cond delay="9000"/>
                            </p:stCondLst>
                            <p:childTnLst>
                              <p:par>
                                <p:cTn id="26" presetID="6" presetClass="emph" presetSubtype="0" fill="hold" nodeType="afterEffect">
                                  <p:stCondLst>
                                    <p:cond delay="5000"/>
                                  </p:stCondLst>
                                  <p:iterate type="lt">
                                    <p:tmPct val="0"/>
                                  </p:iterate>
                                  <p:childTnLst>
                                    <p:animScale>
                                      <p:cBhvr>
                                        <p:cTn id="27" dur="2000" fill="hold"/>
                                        <p:tgtEl>
                                          <p:spTgt spid="8"/>
                                        </p:tgtEl>
                                      </p:cBhvr>
                                      <p:by x="25000" y="25000"/>
                                    </p:animScale>
                                  </p:childTnLst>
                                </p:cTn>
                              </p:par>
                              <p:par>
                                <p:cTn id="28" presetID="63" presetClass="path" presetSubtype="0" accel="50000" decel="50000" fill="hold" nodeType="withEffect">
                                  <p:stCondLst>
                                    <p:cond delay="5000"/>
                                  </p:stCondLst>
                                  <p:iterate type="lt">
                                    <p:tmPct val="0"/>
                                  </p:iterate>
                                  <p:childTnLst>
                                    <p:animMotion origin="layout" path="M 0 0  L 0.25 0  E" pathEditMode="relative" ptsTypes="">
                                      <p:cBhvr>
                                        <p:cTn id="29" dur="2000" fill="hold"/>
                                        <p:tgtEl>
                                          <p:spTgt spid="8"/>
                                        </p:tgtEl>
                                        <p:attrNameLst>
                                          <p:attrName>ppt_x</p:attrName>
                                          <p:attrName>ppt_y</p:attrName>
                                        </p:attrNameLst>
                                      </p:cBhvr>
                                    </p:animMotion>
                                  </p:childTnLst>
                                </p:cTn>
                              </p:par>
                              <p:par>
                                <p:cTn id="30" presetID="10" presetClass="exit" presetSubtype="0" fill="hold" grpId="1" nodeType="withEffect">
                                  <p:stCondLst>
                                    <p:cond delay="6000"/>
                                  </p:stCondLst>
                                  <p:iterate type="wd">
                                    <p:tmPct val="0"/>
                                  </p:iterate>
                                  <p:childTnLst>
                                    <p:animEffect transition="out" filter="fade">
                                      <p:cBhvr>
                                        <p:cTn id="31" dur="2000"/>
                                        <p:tgtEl>
                                          <p:spTgt spid="10">
                                            <p:txEl>
                                              <p:pRg st="0" end="0"/>
                                            </p:txEl>
                                          </p:spTgt>
                                        </p:tgtEl>
                                      </p:cBhvr>
                                    </p:animEffect>
                                    <p:set>
                                      <p:cBhvr>
                                        <p:cTn id="32" dur="1" fill="hold">
                                          <p:stCondLst>
                                            <p:cond delay="1999"/>
                                          </p:stCondLst>
                                        </p:cTn>
                                        <p:tgtEl>
                                          <p:spTgt spid="10">
                                            <p:txEl>
                                              <p:pRg st="0" end="0"/>
                                            </p:txEl>
                                          </p:spTgt>
                                        </p:tgtEl>
                                        <p:attrNameLst>
                                          <p:attrName>style.visibility</p:attrName>
                                        </p:attrNameLst>
                                      </p:cBhvr>
                                      <p:to>
                                        <p:strVal val="hidden"/>
                                      </p:to>
                                    </p:set>
                                  </p:childTnLst>
                                </p:cTn>
                              </p:par>
                              <p:par>
                                <p:cTn id="33" presetID="10" presetClass="exit" presetSubtype="0" fill="hold" grpId="1" nodeType="withEffect">
                                  <p:stCondLst>
                                    <p:cond delay="6000"/>
                                  </p:stCondLst>
                                  <p:iterate type="wd">
                                    <p:tmPct val="0"/>
                                  </p:iterate>
                                  <p:childTnLst>
                                    <p:animEffect transition="out" filter="fade">
                                      <p:cBhvr>
                                        <p:cTn id="34" dur="2000"/>
                                        <p:tgtEl>
                                          <p:spTgt spid="10">
                                            <p:bg/>
                                          </p:spTgt>
                                        </p:tgtEl>
                                      </p:cBhvr>
                                    </p:animEffect>
                                    <p:set>
                                      <p:cBhvr>
                                        <p:cTn id="35" dur="1" fill="hold">
                                          <p:stCondLst>
                                            <p:cond delay="1999"/>
                                          </p:stCondLst>
                                        </p:cTn>
                                        <p:tgtEl>
                                          <p:spTgt spid="10">
                                            <p:bg/>
                                          </p:spTgt>
                                        </p:tgtEl>
                                        <p:attrNameLst>
                                          <p:attrName>style.visibility</p:attrName>
                                        </p:attrNameLst>
                                      </p:cBhvr>
                                      <p:to>
                                        <p:strVal val="hidden"/>
                                      </p:to>
                                    </p:set>
                                  </p:childTnLst>
                                </p:cTn>
                              </p:par>
                            </p:childTnLst>
                          </p:cTn>
                        </p:par>
                        <p:par>
                          <p:cTn id="36" fill="hold">
                            <p:stCondLst>
                              <p:cond delay="17000"/>
                            </p:stCondLst>
                            <p:childTnLst>
                              <p:par>
                                <p:cTn id="37" presetID="31" presetClass="entr" presetSubtype="0" fill="hold" nodeType="afterEffect">
                                  <p:stCondLst>
                                    <p:cond delay="0"/>
                                  </p:stCondLst>
                                  <p:iterate type="lt">
                                    <p:tmPct val="5000"/>
                                  </p:iterate>
                                  <p:childTnLst>
                                    <p:set>
                                      <p:cBhvr>
                                        <p:cTn id="38" dur="1" fill="hold">
                                          <p:stCondLst>
                                            <p:cond delay="0"/>
                                          </p:stCondLst>
                                        </p:cTn>
                                        <p:tgtEl>
                                          <p:spTgt spid="6"/>
                                        </p:tgtEl>
                                        <p:attrNameLst>
                                          <p:attrName>style.visibility</p:attrName>
                                        </p:attrNameLst>
                                      </p:cBhvr>
                                      <p:to>
                                        <p:strVal val="visible"/>
                                      </p:to>
                                    </p:set>
                                    <p:anim calcmode="lin" valueType="num">
                                      <p:cBhvr>
                                        <p:cTn id="39" dur="1000" fill="hold"/>
                                        <p:tgtEl>
                                          <p:spTgt spid="6"/>
                                        </p:tgtEl>
                                        <p:attrNameLst>
                                          <p:attrName>ppt_w</p:attrName>
                                        </p:attrNameLst>
                                      </p:cBhvr>
                                      <p:tavLst>
                                        <p:tav tm="0">
                                          <p:val>
                                            <p:fltVal val="0"/>
                                          </p:val>
                                        </p:tav>
                                        <p:tav tm="100000">
                                          <p:val>
                                            <p:strVal val="#ppt_w"/>
                                          </p:val>
                                        </p:tav>
                                      </p:tavLst>
                                    </p:anim>
                                    <p:anim calcmode="lin" valueType="num">
                                      <p:cBhvr>
                                        <p:cTn id="40" dur="1000" fill="hold"/>
                                        <p:tgtEl>
                                          <p:spTgt spid="6"/>
                                        </p:tgtEl>
                                        <p:attrNameLst>
                                          <p:attrName>ppt_h</p:attrName>
                                        </p:attrNameLst>
                                      </p:cBhvr>
                                      <p:tavLst>
                                        <p:tav tm="0">
                                          <p:val>
                                            <p:fltVal val="0"/>
                                          </p:val>
                                        </p:tav>
                                        <p:tav tm="100000">
                                          <p:val>
                                            <p:strVal val="#ppt_h"/>
                                          </p:val>
                                        </p:tav>
                                      </p:tavLst>
                                    </p:anim>
                                    <p:anim calcmode="lin" valueType="num">
                                      <p:cBhvr>
                                        <p:cTn id="41" dur="1000" fill="hold"/>
                                        <p:tgtEl>
                                          <p:spTgt spid="6"/>
                                        </p:tgtEl>
                                        <p:attrNameLst>
                                          <p:attrName>style.rotation</p:attrName>
                                        </p:attrNameLst>
                                      </p:cBhvr>
                                      <p:tavLst>
                                        <p:tav tm="0">
                                          <p:val>
                                            <p:fltVal val="90"/>
                                          </p:val>
                                        </p:tav>
                                        <p:tav tm="100000">
                                          <p:val>
                                            <p:fltVal val="0"/>
                                          </p:val>
                                        </p:tav>
                                      </p:tavLst>
                                    </p:anim>
                                    <p:animEffect transition="in" filter="fade">
                                      <p:cBhvr>
                                        <p:cTn id="42" dur="1000"/>
                                        <p:tgtEl>
                                          <p:spTgt spid="6"/>
                                        </p:tgtEl>
                                      </p:cBhvr>
                                    </p:animEffect>
                                  </p:childTnLst>
                                </p:cTn>
                              </p:par>
                            </p:childTnLst>
                          </p:cTn>
                        </p:par>
                        <p:par>
                          <p:cTn id="43" fill="hold">
                            <p:stCondLst>
                              <p:cond delay="18000"/>
                            </p:stCondLst>
                            <p:childTnLst>
                              <p:par>
                                <p:cTn id="44" presetID="22" presetClass="entr" presetSubtype="4" fill="hold" grpId="0" nodeType="afterEffect">
                                  <p:stCondLst>
                                    <p:cond delay="0"/>
                                  </p:stCondLst>
                                  <p:childTnLst>
                                    <p:set>
                                      <p:cBhvr>
                                        <p:cTn id="45" dur="1" fill="hold">
                                          <p:stCondLst>
                                            <p:cond delay="0"/>
                                          </p:stCondLst>
                                        </p:cTn>
                                        <p:tgtEl>
                                          <p:spTgt spid="11">
                                            <p:bg/>
                                          </p:spTgt>
                                        </p:tgtEl>
                                        <p:attrNameLst>
                                          <p:attrName>style.visibility</p:attrName>
                                        </p:attrNameLst>
                                      </p:cBhvr>
                                      <p:to>
                                        <p:strVal val="visible"/>
                                      </p:to>
                                    </p:set>
                                    <p:animEffect transition="in" filter="wipe(down)">
                                      <p:cBhvr>
                                        <p:cTn id="46" dur="2000"/>
                                        <p:tgtEl>
                                          <p:spTgt spid="11">
                                            <p:bg/>
                                          </p:spTgt>
                                        </p:tgtEl>
                                      </p:cBhvr>
                                    </p:animEffect>
                                  </p:childTnLst>
                                </p:cTn>
                              </p:par>
                              <p:par>
                                <p:cTn id="47" presetID="22" presetClass="entr" presetSubtype="4" fill="hold" grpId="0" nodeType="withEffect">
                                  <p:stCondLst>
                                    <p:cond delay="0"/>
                                  </p:stCondLst>
                                  <p:iterate type="wd">
                                    <p:tmPct val="10000"/>
                                  </p:iterate>
                                  <p:childTnLst>
                                    <p:set>
                                      <p:cBhvr>
                                        <p:cTn id="48" dur="1" fill="hold">
                                          <p:stCondLst>
                                            <p:cond delay="0"/>
                                          </p:stCondLst>
                                        </p:cTn>
                                        <p:tgtEl>
                                          <p:spTgt spid="11">
                                            <p:txEl>
                                              <p:pRg st="0" end="0"/>
                                            </p:txEl>
                                          </p:spTgt>
                                        </p:tgtEl>
                                        <p:attrNameLst>
                                          <p:attrName>style.visibility</p:attrName>
                                        </p:attrNameLst>
                                      </p:cBhvr>
                                      <p:to>
                                        <p:strVal val="visible"/>
                                      </p:to>
                                    </p:set>
                                    <p:animEffect transition="in" filter="wipe(down)">
                                      <p:cBhvr>
                                        <p:cTn id="49" dur="2000"/>
                                        <p:tgtEl>
                                          <p:spTgt spid="11">
                                            <p:txEl>
                                              <p:pRg st="0" end="0"/>
                                            </p:txEl>
                                          </p:spTgt>
                                        </p:tgtEl>
                                      </p:cBhvr>
                                    </p:animEffect>
                                  </p:childTnLst>
                                </p:cTn>
                              </p:par>
                            </p:childTnLst>
                          </p:cTn>
                        </p:par>
                        <p:par>
                          <p:cTn id="50" fill="hold">
                            <p:stCondLst>
                              <p:cond delay="22200"/>
                            </p:stCondLst>
                            <p:childTnLst>
                              <p:par>
                                <p:cTn id="51" presetID="35" presetClass="path" presetSubtype="0" accel="50000" decel="50000" fill="hold" nodeType="afterEffect">
                                  <p:stCondLst>
                                    <p:cond delay="6000"/>
                                  </p:stCondLst>
                                  <p:iterate type="lt">
                                    <p:tmPct val="0"/>
                                  </p:iterate>
                                  <p:childTnLst>
                                    <p:animMotion origin="layout" path="M 0 0  L -0.25 0  E" pathEditMode="relative" ptsTypes="">
                                      <p:cBhvr>
                                        <p:cTn id="52" dur="2000" fill="hold"/>
                                        <p:tgtEl>
                                          <p:spTgt spid="6"/>
                                        </p:tgtEl>
                                        <p:attrNameLst>
                                          <p:attrName>ppt_x</p:attrName>
                                          <p:attrName>ppt_y</p:attrName>
                                        </p:attrNameLst>
                                      </p:cBhvr>
                                    </p:animMotion>
                                  </p:childTnLst>
                                </p:cTn>
                              </p:par>
                              <p:par>
                                <p:cTn id="53" presetID="6" presetClass="emph" presetSubtype="0" fill="hold" nodeType="withEffect">
                                  <p:stCondLst>
                                    <p:cond delay="6000"/>
                                  </p:stCondLst>
                                  <p:iterate type="lt">
                                    <p:tmPct val="0"/>
                                  </p:iterate>
                                  <p:childTnLst>
                                    <p:animScale>
                                      <p:cBhvr>
                                        <p:cTn id="54" dur="2000" fill="hold"/>
                                        <p:tgtEl>
                                          <p:spTgt spid="6"/>
                                        </p:tgtEl>
                                      </p:cBhvr>
                                      <p:by x="50000" y="50000"/>
                                    </p:animScale>
                                  </p:childTnLst>
                                </p:cTn>
                              </p:par>
                              <p:par>
                                <p:cTn id="55" presetID="10" presetClass="exit" presetSubtype="0" fill="hold" grpId="1" nodeType="withEffect">
                                  <p:stCondLst>
                                    <p:cond delay="6000"/>
                                  </p:stCondLst>
                                  <p:iterate type="wd">
                                    <p:tmPct val="0"/>
                                  </p:iterate>
                                  <p:childTnLst>
                                    <p:animEffect transition="out" filter="fade">
                                      <p:cBhvr>
                                        <p:cTn id="56" dur="3000"/>
                                        <p:tgtEl>
                                          <p:spTgt spid="11">
                                            <p:txEl>
                                              <p:pRg st="0" end="0"/>
                                            </p:txEl>
                                          </p:spTgt>
                                        </p:tgtEl>
                                      </p:cBhvr>
                                    </p:animEffect>
                                    <p:set>
                                      <p:cBhvr>
                                        <p:cTn id="57" dur="1" fill="hold">
                                          <p:stCondLst>
                                            <p:cond delay="2999"/>
                                          </p:stCondLst>
                                        </p:cTn>
                                        <p:tgtEl>
                                          <p:spTgt spid="11">
                                            <p:txEl>
                                              <p:pRg st="0" end="0"/>
                                            </p:txEl>
                                          </p:spTgt>
                                        </p:tgtEl>
                                        <p:attrNameLst>
                                          <p:attrName>style.visibility</p:attrName>
                                        </p:attrNameLst>
                                      </p:cBhvr>
                                      <p:to>
                                        <p:strVal val="hidden"/>
                                      </p:to>
                                    </p:set>
                                  </p:childTnLst>
                                </p:cTn>
                              </p:par>
                              <p:par>
                                <p:cTn id="58" presetID="10" presetClass="exit" presetSubtype="0" fill="hold" grpId="1" nodeType="withEffect">
                                  <p:stCondLst>
                                    <p:cond delay="6000"/>
                                  </p:stCondLst>
                                  <p:childTnLst>
                                    <p:animEffect transition="out" filter="fade">
                                      <p:cBhvr>
                                        <p:cTn id="59" dur="3000"/>
                                        <p:tgtEl>
                                          <p:spTgt spid="11">
                                            <p:bg/>
                                          </p:spTgt>
                                        </p:tgtEl>
                                      </p:cBhvr>
                                    </p:animEffect>
                                    <p:set>
                                      <p:cBhvr>
                                        <p:cTn id="60" dur="1" fill="hold">
                                          <p:stCondLst>
                                            <p:cond delay="2999"/>
                                          </p:stCondLst>
                                        </p:cTn>
                                        <p:tgtEl>
                                          <p:spTgt spid="11">
                                            <p:bg/>
                                          </p:spTgt>
                                        </p:tgtEl>
                                        <p:attrNameLst>
                                          <p:attrName>style.visibility</p:attrName>
                                        </p:attrNameLst>
                                      </p:cBhvr>
                                      <p:to>
                                        <p:strVal val="hidden"/>
                                      </p:to>
                                    </p:set>
                                  </p:childTnLst>
                                </p:cTn>
                              </p:par>
                            </p:childTnLst>
                          </p:cTn>
                        </p:par>
                        <p:par>
                          <p:cTn id="61" fill="hold">
                            <p:stCondLst>
                              <p:cond delay="31200"/>
                            </p:stCondLst>
                            <p:childTnLst>
                              <p:par>
                                <p:cTn id="62" presetID="14" presetClass="entr" presetSubtype="10" fill="hold"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randombar(horizontal)">
                                      <p:cBhvr>
                                        <p:cTn id="64" dur="2000"/>
                                        <p:tgtEl>
                                          <p:spTgt spid="7"/>
                                        </p:tgtEl>
                                      </p:cBhvr>
                                    </p:animEffect>
                                  </p:childTnLst>
                                </p:cTn>
                              </p:par>
                            </p:childTnLst>
                          </p:cTn>
                        </p:par>
                        <p:par>
                          <p:cTn id="65" fill="hold">
                            <p:stCondLst>
                              <p:cond delay="33200"/>
                            </p:stCondLst>
                            <p:childTnLst>
                              <p:par>
                                <p:cTn id="66" presetID="7" presetClass="entr" presetSubtype="4" fill="hold" grpId="0" nodeType="afterEffect">
                                  <p:stCondLst>
                                    <p:cond delay="0"/>
                                  </p:stCondLst>
                                  <p:iterate type="wd">
                                    <p:tmPct val="10000"/>
                                  </p:iterate>
                                  <p:childTnLst>
                                    <p:set>
                                      <p:cBhvr>
                                        <p:cTn id="67" dur="1" fill="hold">
                                          <p:stCondLst>
                                            <p:cond delay="0"/>
                                          </p:stCondLst>
                                        </p:cTn>
                                        <p:tgtEl>
                                          <p:spTgt spid="9">
                                            <p:bg/>
                                          </p:spTgt>
                                        </p:tgtEl>
                                        <p:attrNameLst>
                                          <p:attrName>style.visibility</p:attrName>
                                        </p:attrNameLst>
                                      </p:cBhvr>
                                      <p:to>
                                        <p:strVal val="visible"/>
                                      </p:to>
                                    </p:set>
                                    <p:anim calcmode="lin" valueType="num">
                                      <p:cBhvr additive="base">
                                        <p:cTn id="68" dur="2000" fill="hold"/>
                                        <p:tgtEl>
                                          <p:spTgt spid="9">
                                            <p:bg/>
                                          </p:spTgt>
                                        </p:tgtEl>
                                        <p:attrNameLst>
                                          <p:attrName>ppt_x</p:attrName>
                                        </p:attrNameLst>
                                      </p:cBhvr>
                                      <p:tavLst>
                                        <p:tav tm="0">
                                          <p:val>
                                            <p:strVal val="#ppt_x"/>
                                          </p:val>
                                        </p:tav>
                                        <p:tav tm="100000">
                                          <p:val>
                                            <p:strVal val="#ppt_x"/>
                                          </p:val>
                                        </p:tav>
                                      </p:tavLst>
                                    </p:anim>
                                    <p:anim calcmode="lin" valueType="num">
                                      <p:cBhvr additive="base">
                                        <p:cTn id="69" dur="2000" fill="hold"/>
                                        <p:tgtEl>
                                          <p:spTgt spid="9">
                                            <p:bg/>
                                          </p:spTgt>
                                        </p:tgtEl>
                                        <p:attrNameLst>
                                          <p:attrName>ppt_y</p:attrName>
                                        </p:attrNameLst>
                                      </p:cBhvr>
                                      <p:tavLst>
                                        <p:tav tm="0">
                                          <p:val>
                                            <p:strVal val="1+#ppt_h/2"/>
                                          </p:val>
                                        </p:tav>
                                        <p:tav tm="100000">
                                          <p:val>
                                            <p:strVal val="#ppt_y"/>
                                          </p:val>
                                        </p:tav>
                                      </p:tavLst>
                                    </p:anim>
                                  </p:childTnLst>
                                </p:cTn>
                              </p:par>
                            </p:childTnLst>
                          </p:cTn>
                        </p:par>
                        <p:par>
                          <p:cTn id="70" fill="hold">
                            <p:stCondLst>
                              <p:cond delay="35200"/>
                            </p:stCondLst>
                            <p:childTnLst>
                              <p:par>
                                <p:cTn id="71" presetID="7" presetClass="entr" presetSubtype="4" fill="hold" grpId="0" nodeType="afterEffect">
                                  <p:stCondLst>
                                    <p:cond delay="0"/>
                                  </p:stCondLst>
                                  <p:iterate type="wd">
                                    <p:tmPct val="10000"/>
                                  </p:iterate>
                                  <p:childTnLst>
                                    <p:set>
                                      <p:cBhvr>
                                        <p:cTn id="72" dur="1" fill="hold">
                                          <p:stCondLst>
                                            <p:cond delay="0"/>
                                          </p:stCondLst>
                                        </p:cTn>
                                        <p:tgtEl>
                                          <p:spTgt spid="9">
                                            <p:txEl>
                                              <p:pRg st="0" end="0"/>
                                            </p:txEl>
                                          </p:spTgt>
                                        </p:tgtEl>
                                        <p:attrNameLst>
                                          <p:attrName>style.visibility</p:attrName>
                                        </p:attrNameLst>
                                      </p:cBhvr>
                                      <p:to>
                                        <p:strVal val="visible"/>
                                      </p:to>
                                    </p:set>
                                    <p:anim calcmode="lin" valueType="num">
                                      <p:cBhvr additive="base">
                                        <p:cTn id="73"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4" dur="2000" fill="hold"/>
                                        <p:tgtEl>
                                          <p:spTgt spid="9">
                                            <p:txEl>
                                              <p:pRg st="0" end="0"/>
                                            </p:txEl>
                                          </p:spTgt>
                                        </p:tgtEl>
                                        <p:attrNameLst>
                                          <p:attrName>ppt_y</p:attrName>
                                        </p:attrNameLst>
                                      </p:cBhvr>
                                      <p:tavLst>
                                        <p:tav tm="0">
                                          <p:val>
                                            <p:strVal val="1+#ppt_h/2"/>
                                          </p:val>
                                        </p:tav>
                                        <p:tav tm="100000">
                                          <p:val>
                                            <p:strVal val="#ppt_y"/>
                                          </p:val>
                                        </p:tav>
                                      </p:tavLst>
                                    </p:anim>
                                  </p:childTnLst>
                                </p:cTn>
                              </p:par>
                              <p:par>
                                <p:cTn id="75" presetID="7" presetClass="entr" presetSubtype="4"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0" fill="hold"/>
                                        <p:tgtEl>
                                          <p:spTgt spid="12"/>
                                        </p:tgtEl>
                                        <p:attrNameLst>
                                          <p:attrName>ppt_x</p:attrName>
                                        </p:attrNameLst>
                                      </p:cBhvr>
                                      <p:tavLst>
                                        <p:tav tm="0">
                                          <p:val>
                                            <p:strVal val="#ppt_x"/>
                                          </p:val>
                                        </p:tav>
                                        <p:tav tm="100000">
                                          <p:val>
                                            <p:strVal val="#ppt_x"/>
                                          </p:val>
                                        </p:tav>
                                      </p:tavLst>
                                    </p:anim>
                                    <p:anim calcmode="lin" valueType="num">
                                      <p:cBhvr additive="base">
                                        <p:cTn id="78" dur="5000" fill="hold"/>
                                        <p:tgtEl>
                                          <p:spTgt spid="12"/>
                                        </p:tgtEl>
                                        <p:attrNameLst>
                                          <p:attrName>ppt_y</p:attrName>
                                        </p:attrNameLst>
                                      </p:cBhvr>
                                      <p:tavLst>
                                        <p:tav tm="0">
                                          <p:val>
                                            <p:strVal val="1+#ppt_h/2"/>
                                          </p:val>
                                        </p:tav>
                                        <p:tav tm="100000">
                                          <p:val>
                                            <p:strVal val="#ppt_y"/>
                                          </p:val>
                                        </p:tav>
                                      </p:tavLst>
                                    </p:anim>
                                  </p:childTnLst>
                                </p:cTn>
                              </p:par>
                            </p:childTnLst>
                          </p:cTn>
                        </p:par>
                        <p:par>
                          <p:cTn id="79" fill="hold">
                            <p:stCondLst>
                              <p:cond delay="40200"/>
                            </p:stCondLst>
                            <p:childTnLst>
                              <p:par>
                                <p:cTn id="80" presetID="7" presetClass="entr" presetSubtype="4" fill="hold" grpId="0" nodeType="afterEffect">
                                  <p:stCondLst>
                                    <p:cond delay="0"/>
                                  </p:stCondLst>
                                  <p:iterate type="wd">
                                    <p:tmPct val="10000"/>
                                  </p:iterate>
                                  <p:childTnLst>
                                    <p:set>
                                      <p:cBhvr>
                                        <p:cTn id="81" dur="1" fill="hold">
                                          <p:stCondLst>
                                            <p:cond delay="0"/>
                                          </p:stCondLst>
                                        </p:cTn>
                                        <p:tgtEl>
                                          <p:spTgt spid="9">
                                            <p:txEl>
                                              <p:pRg st="1" end="1"/>
                                            </p:txEl>
                                          </p:spTgt>
                                        </p:tgtEl>
                                        <p:attrNameLst>
                                          <p:attrName>style.visibility</p:attrName>
                                        </p:attrNameLst>
                                      </p:cBhvr>
                                      <p:to>
                                        <p:strVal val="visible"/>
                                      </p:to>
                                    </p:set>
                                    <p:anim calcmode="lin" valueType="num">
                                      <p:cBhvr additive="base">
                                        <p:cTn id="82" dur="20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83" dur="2000" fill="hold"/>
                                        <p:tgtEl>
                                          <p:spTgt spid="9">
                                            <p:txEl>
                                              <p:pRg st="1" end="1"/>
                                            </p:txEl>
                                          </p:spTgt>
                                        </p:tgtEl>
                                        <p:attrNameLst>
                                          <p:attrName>ppt_y</p:attrName>
                                        </p:attrNameLst>
                                      </p:cBhvr>
                                      <p:tavLst>
                                        <p:tav tm="0">
                                          <p:val>
                                            <p:strVal val="1+#ppt_h/2"/>
                                          </p:val>
                                        </p:tav>
                                        <p:tav tm="100000">
                                          <p:val>
                                            <p:strVal val="#ppt_y"/>
                                          </p:val>
                                        </p:tav>
                                      </p:tavLst>
                                    </p:anim>
                                  </p:childTnLst>
                                </p:cTn>
                              </p:par>
                              <p:par>
                                <p:cTn id="84" presetID="10" presetClass="entr" presetSubtype="0" fill="hold" nodeType="withEffect">
                                  <p:stCondLst>
                                    <p:cond delay="1000"/>
                                  </p:stCondLst>
                                  <p:childTnLst>
                                    <p:set>
                                      <p:cBhvr>
                                        <p:cTn id="85" dur="1" fill="hold">
                                          <p:stCondLst>
                                            <p:cond delay="0"/>
                                          </p:stCondLst>
                                        </p:cTn>
                                        <p:tgtEl>
                                          <p:spTgt spid="1026"/>
                                        </p:tgtEl>
                                        <p:attrNameLst>
                                          <p:attrName>style.visibility</p:attrName>
                                        </p:attrNameLst>
                                      </p:cBhvr>
                                      <p:to>
                                        <p:strVal val="visible"/>
                                      </p:to>
                                    </p:set>
                                    <p:animEffect transition="in" filter="fade">
                                      <p:cBhvr>
                                        <p:cTn id="86" dur="2000"/>
                                        <p:tgtEl>
                                          <p:spTgt spid="1026"/>
                                        </p:tgtEl>
                                      </p:cBhvr>
                                    </p:animEffect>
                                  </p:childTnLst>
                                </p:cTn>
                              </p:par>
                            </p:childTnLst>
                          </p:cTn>
                        </p:par>
                        <p:par>
                          <p:cTn id="87" fill="hold">
                            <p:stCondLst>
                              <p:cond delay="46600"/>
                            </p:stCondLst>
                            <p:childTnLst>
                              <p:par>
                                <p:cTn id="88" presetID="53" presetClass="exit" presetSubtype="0" fill="hold" grpId="1" nodeType="afterEffect">
                                  <p:stCondLst>
                                    <p:cond delay="1500"/>
                                  </p:stCondLst>
                                  <p:childTnLst>
                                    <p:anim calcmode="lin" valueType="num">
                                      <p:cBhvr>
                                        <p:cTn id="89" dur="2000"/>
                                        <p:tgtEl>
                                          <p:spTgt spid="12"/>
                                        </p:tgtEl>
                                        <p:attrNameLst>
                                          <p:attrName>ppt_w</p:attrName>
                                        </p:attrNameLst>
                                      </p:cBhvr>
                                      <p:tavLst>
                                        <p:tav tm="0">
                                          <p:val>
                                            <p:strVal val="ppt_w"/>
                                          </p:val>
                                        </p:tav>
                                        <p:tav tm="100000">
                                          <p:val>
                                            <p:fltVal val="0"/>
                                          </p:val>
                                        </p:tav>
                                      </p:tavLst>
                                    </p:anim>
                                    <p:anim calcmode="lin" valueType="num">
                                      <p:cBhvr>
                                        <p:cTn id="90" dur="2000"/>
                                        <p:tgtEl>
                                          <p:spTgt spid="12"/>
                                        </p:tgtEl>
                                        <p:attrNameLst>
                                          <p:attrName>ppt_h</p:attrName>
                                        </p:attrNameLst>
                                      </p:cBhvr>
                                      <p:tavLst>
                                        <p:tav tm="0">
                                          <p:val>
                                            <p:strVal val="ppt_h"/>
                                          </p:val>
                                        </p:tav>
                                        <p:tav tm="100000">
                                          <p:val>
                                            <p:fltVal val="0"/>
                                          </p:val>
                                        </p:tav>
                                      </p:tavLst>
                                    </p:anim>
                                    <p:animEffect transition="out" filter="fade">
                                      <p:cBhvr>
                                        <p:cTn id="91" dur="2000"/>
                                        <p:tgtEl>
                                          <p:spTgt spid="12"/>
                                        </p:tgtEl>
                                      </p:cBhvr>
                                    </p:animEffect>
                                    <p:set>
                                      <p:cBhvr>
                                        <p:cTn id="92" dur="1" fill="hold">
                                          <p:stCondLst>
                                            <p:cond delay="1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uiExpand="1" build="p" animBg="1"/>
      <p:bldP spid="10" grpId="1" uiExpand="1" build="allAtOnce" animBg="1"/>
      <p:bldP spid="11" grpId="0" uiExpand="1" build="allAtOnce" animBg="1"/>
      <p:bldP spid="11" grpId="1" build="allAtOnce" animBg="1"/>
      <p:bldP spid="9" grpId="0" uiExpand="1" build="p" bldLvl="2" animBg="1"/>
      <p:bldP spid="12" grpId="0" animBg="1"/>
      <p:bldP spid="12"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0" y="304800"/>
            <a:ext cx="9144000" cy="5632311"/>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Candara" pitchFamily="34" charset="0"/>
              </a:rPr>
              <a:t>Will we do this and who shall give us the OK? –The </a:t>
            </a:r>
            <a:r>
              <a:rPr lang="en-US" sz="2000" dirty="0" err="1" smtClean="0">
                <a:effectLst>
                  <a:outerShdw blurRad="38100" dist="38100" dir="2700000" algn="tl">
                    <a:srgbClr val="000000">
                      <a:alpha val="43137"/>
                    </a:srgbClr>
                  </a:outerShdw>
                </a:effectLst>
                <a:latin typeface="Candara" pitchFamily="34" charset="0"/>
              </a:rPr>
              <a:t>CAOor</a:t>
            </a:r>
            <a:r>
              <a:rPr lang="en-US" sz="2000" dirty="0" smtClean="0">
                <a:effectLst>
                  <a:outerShdw blurRad="38100" dist="38100" dir="2700000" algn="tl">
                    <a:srgbClr val="000000">
                      <a:alpha val="43137"/>
                    </a:srgbClr>
                  </a:outerShdw>
                </a:effectLst>
                <a:latin typeface="Candara" pitchFamily="34" charset="0"/>
              </a:rPr>
              <a:t> President…</a:t>
            </a:r>
          </a:p>
          <a:p>
            <a:pPr>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 After a trial period or when attempting the trial, we need to be sure proprietary information is kept secure.</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Show who will have access and how we will know.</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Show how records are automatically retained and notice given to all when an update made.</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Security was an early issue, but all become police in maintaining the integrity of the system.</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How do we implement?</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Easy access to commercial sites and for a fee the site can be protected and not available to all.  </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Organizer has say who can participate and can monitor.</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Benefits include update broadcast email to participants.  No need to create a list and monitor it, send to all who have access.  </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Information current.</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Changes consistent across the board.</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Clarifications available.</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Other industries have embraced, soon our competitors will as well! </a:t>
            </a:r>
            <a:endParaRPr lang="en-US" sz="2000" dirty="0">
              <a:effectLst>
                <a:outerShdw blurRad="38100" dist="38100" dir="2700000" algn="tl">
                  <a:srgbClr val="000000">
                    <a:alpha val="43137"/>
                  </a:srgbClr>
                </a:outerShdw>
              </a:effectLst>
              <a:latin typeface="Candara" pitchFamily="34" charset="0"/>
            </a:endParaRPr>
          </a:p>
        </p:txBody>
      </p:sp>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7</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Who’s coming on board?</a:t>
            </a:r>
            <a:endParaRPr lang="en-US" sz="3100" i="1" dirty="0"/>
          </a:p>
        </p:txBody>
      </p:sp>
      <p:sp>
        <p:nvSpPr>
          <p:cNvPr id="4" name="Rectangle 3"/>
          <p:cNvSpPr/>
          <p:nvPr/>
        </p:nvSpPr>
        <p:spPr>
          <a:xfrm rot="20239895">
            <a:off x="478898" y="2012480"/>
            <a:ext cx="4174541" cy="1107996"/>
          </a:xfrm>
          <a:prstGeom prst="rect">
            <a:avLst/>
          </a:prstGeom>
          <a:noFill/>
        </p:spPr>
        <p:txBody>
          <a:bodyPr wrap="none" lIns="91440" tIns="45720" rIns="91440" bIns="45720">
            <a:spAutoFit/>
          </a:bodyPr>
          <a:lstStyle/>
          <a:p>
            <a:pPr algn="ctr"/>
            <a:r>
              <a:rPr lang="en-US" sz="6600" b="1" i="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ngsana New" pitchFamily="18" charset="-34"/>
                <a:cs typeface="Angsana New" pitchFamily="18" charset="-34"/>
              </a:rPr>
              <a:t>Who starts it off?</a:t>
            </a:r>
            <a:endParaRPr lang="en-US" sz="6600" b="1" i="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ngsana New" pitchFamily="18" charset="-34"/>
              <a:cs typeface="Angsana New" pitchFamily="18" charset="-34"/>
            </a:endParaRPr>
          </a:p>
        </p:txBody>
      </p:sp>
      <p:sp>
        <p:nvSpPr>
          <p:cNvPr id="5" name="Rectangle 4"/>
          <p:cNvSpPr/>
          <p:nvPr/>
        </p:nvSpPr>
        <p:spPr>
          <a:xfrm rot="2579131">
            <a:off x="1355998" y="2967335"/>
            <a:ext cx="643201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erylium" pitchFamily="2" charset="0"/>
              </a:rPr>
              <a:t>Who says yeah or nay?</a:t>
            </a:r>
            <a:endPar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erylium" pitchFamily="2" charset="0"/>
            </a:endParaRPr>
          </a:p>
        </p:txBody>
      </p:sp>
      <p:sp>
        <p:nvSpPr>
          <p:cNvPr id="8" name="Rectangle 7"/>
          <p:cNvSpPr/>
          <p:nvPr/>
        </p:nvSpPr>
        <p:spPr>
          <a:xfrm rot="633355">
            <a:off x="2767028" y="3545274"/>
            <a:ext cx="6346096" cy="923330"/>
          </a:xfrm>
          <a:prstGeom prst="rect">
            <a:avLst/>
          </a:prstGeom>
          <a:noFill/>
        </p:spPr>
        <p:txBody>
          <a:bodyPr wrap="none" lIns="91440" tIns="45720" rIns="91440" bIns="45720">
            <a:spAutoFit/>
          </a:bodyPr>
          <a:lstStyle/>
          <a:p>
            <a:pPr algn="ctr"/>
            <a:r>
              <a:rPr lang="en-US" sz="5400" b="1" i="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ylium" pitchFamily="2" charset="0"/>
              </a:rPr>
              <a:t>Why are we doing this?</a:t>
            </a:r>
            <a:endParaRPr lang="en-US" sz="5400" b="1" i="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ylium" pitchFamily="2" charset="0"/>
            </a:endParaRPr>
          </a:p>
        </p:txBody>
      </p:sp>
      <p:sp>
        <p:nvSpPr>
          <p:cNvPr id="9" name="TextBox 8"/>
          <p:cNvSpPr txBox="1"/>
          <p:nvPr/>
        </p:nvSpPr>
        <p:spPr>
          <a:xfrm>
            <a:off x="533400" y="1447800"/>
            <a:ext cx="8153400" cy="3416320"/>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Comic Sans MS" pitchFamily="66" charset="0"/>
              </a:rPr>
              <a:t>Who gets a wiki up and rolling for the department?</a:t>
            </a:r>
          </a:p>
          <a:p>
            <a:pPr>
              <a:buFont typeface="Arial" pitchFamily="34" charset="0"/>
              <a:buChar char="•"/>
            </a:pPr>
            <a:r>
              <a:rPr lang="en-US" sz="2400" dirty="0" smtClean="0">
                <a:effectLst>
                  <a:outerShdw blurRad="38100" dist="38100" dir="2700000" algn="tl">
                    <a:srgbClr val="000000">
                      <a:alpha val="43137"/>
                    </a:srgbClr>
                  </a:outerShdw>
                </a:effectLst>
                <a:latin typeface="Comic Sans MS" pitchFamily="66" charset="0"/>
              </a:rPr>
              <a:t>Someone who has the need for fast communication/resource access needs.</a:t>
            </a:r>
          </a:p>
          <a:p>
            <a:pPr>
              <a:buFont typeface="Arial" pitchFamily="34" charset="0"/>
              <a:buChar char="•"/>
            </a:pPr>
            <a:r>
              <a:rPr lang="en-US" sz="2400" dirty="0" smtClean="0">
                <a:effectLst>
                  <a:outerShdw blurRad="38100" dist="38100" dir="2700000" algn="tl">
                    <a:srgbClr val="000000">
                      <a:alpha val="43137"/>
                    </a:srgbClr>
                  </a:outerShdw>
                </a:effectLst>
                <a:latin typeface="Comic Sans MS" pitchFamily="66" charset="0"/>
              </a:rPr>
              <a:t>Someone who wants the information to be usable to all in the department.</a:t>
            </a:r>
          </a:p>
          <a:p>
            <a:pPr>
              <a:buFont typeface="Arial" pitchFamily="34" charset="0"/>
              <a:buChar char="•"/>
            </a:pPr>
            <a:r>
              <a:rPr lang="en-US" sz="2400" dirty="0" smtClean="0">
                <a:effectLst>
                  <a:outerShdw blurRad="38100" dist="38100" dir="2700000" algn="tl">
                    <a:srgbClr val="000000">
                      <a:alpha val="43137"/>
                    </a:srgbClr>
                  </a:outerShdw>
                </a:effectLst>
                <a:latin typeface="Comic Sans MS" pitchFamily="66" charset="0"/>
              </a:rPr>
              <a:t>Someone who needs to know the information is available and can model this as best practices would indicate.</a:t>
            </a:r>
          </a:p>
          <a:p>
            <a:pPr algn="ctr"/>
            <a:r>
              <a:rPr lang="en-US" sz="2400" b="1" dirty="0" smtClean="0">
                <a:solidFill>
                  <a:srgbClr val="FFFF00"/>
                </a:solidFill>
                <a:effectLst>
                  <a:outerShdw blurRad="38100" dist="38100" dir="2700000" algn="tl">
                    <a:srgbClr val="000000">
                      <a:alpha val="43137"/>
                    </a:srgbClr>
                  </a:outerShdw>
                </a:effectLst>
                <a:latin typeface="Comic Sans MS" pitchFamily="66" charset="0"/>
              </a:rPr>
              <a:t>The Department Head!</a:t>
            </a:r>
            <a:endParaRPr lang="en-US" sz="2400" b="1" dirty="0">
              <a:solidFill>
                <a:srgbClr val="FFFF00"/>
              </a:solidFill>
              <a:effectLst>
                <a:outerShdw blurRad="38100" dist="38100" dir="2700000" algn="tl">
                  <a:srgbClr val="000000">
                    <a:alpha val="43137"/>
                  </a:srgbClr>
                </a:outerShdw>
              </a:effectLst>
              <a:latin typeface="Comic Sans MS" pitchFamily="66" charset="0"/>
            </a:endParaRPr>
          </a:p>
        </p:txBody>
      </p:sp>
      <p:sp>
        <p:nvSpPr>
          <p:cNvPr id="10" name="TextBox 9"/>
          <p:cNvSpPr txBox="1"/>
          <p:nvPr/>
        </p:nvSpPr>
        <p:spPr>
          <a:xfrm>
            <a:off x="381000" y="1524000"/>
            <a:ext cx="8382000" cy="4524315"/>
          </a:xfrm>
          <a:prstGeom prst="rect">
            <a:avLst/>
          </a:prstGeom>
          <a:noFill/>
        </p:spPr>
        <p:txBody>
          <a:bodyPr wrap="square" rtlCol="0">
            <a:spAutoFit/>
          </a:bodyPr>
          <a:lstStyle/>
          <a:p>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Why should we do this?</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stay competitive.</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ensure accurate and up to date information.</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be able to easily update and correct as we go.</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Because it is secure and inexpensive.</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Because it makes us leaders in the organization staying up with the ever changing programs we offer.</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have  fluid and flexible system with records of updates.</a:t>
            </a:r>
            <a:endParaRPr lang="en-US" sz="3600" b="1" dirty="0">
              <a:effectLst>
                <a:outerShdw blurRad="38100" dist="38100" dir="2700000" algn="tl">
                  <a:srgbClr val="000000">
                    <a:alpha val="43137"/>
                  </a:srgbClr>
                </a:outerShdw>
              </a:effectLst>
              <a:latin typeface="Angsana New" pitchFamily="18" charset="-34"/>
              <a:cs typeface="Angsana New" pitchFamily="18" charset="-34"/>
            </a:endParaRPr>
          </a:p>
        </p:txBody>
      </p:sp>
      <p:pic>
        <p:nvPicPr>
          <p:cNvPr id="1026" name="Picture 2" descr="C:\Users\NJS\Pictures\Microsoft Clip Organizer\j0078622.wmf"/>
          <p:cNvPicPr>
            <a:picLocks noChangeAspect="1" noChangeArrowheads="1"/>
          </p:cNvPicPr>
          <p:nvPr/>
        </p:nvPicPr>
        <p:blipFill>
          <a:blip r:embed="rId3" cstate="print"/>
          <a:srcRect/>
          <a:stretch>
            <a:fillRect/>
          </a:stretch>
        </p:blipFill>
        <p:spPr bwMode="auto">
          <a:xfrm>
            <a:off x="8001000" y="762000"/>
            <a:ext cx="645322" cy="1388269"/>
          </a:xfrm>
          <a:prstGeom prst="rect">
            <a:avLst/>
          </a:prstGeom>
          <a:noFill/>
        </p:spPr>
      </p:pic>
      <p:pic>
        <p:nvPicPr>
          <p:cNvPr id="1027" name="Picture 3" descr="C:\Users\NJS\Pictures\Microsoft Clip Organizer\j0078740.wmf"/>
          <p:cNvPicPr>
            <a:picLocks noChangeAspect="1" noChangeArrowheads="1"/>
          </p:cNvPicPr>
          <p:nvPr/>
        </p:nvPicPr>
        <p:blipFill>
          <a:blip r:embed="rId4" cstate="print"/>
          <a:srcRect/>
          <a:stretch>
            <a:fillRect/>
          </a:stretch>
        </p:blipFill>
        <p:spPr bwMode="auto">
          <a:xfrm>
            <a:off x="1828800" y="5257800"/>
            <a:ext cx="741880" cy="1357552"/>
          </a:xfrm>
          <a:prstGeom prst="rect">
            <a:avLst/>
          </a:prstGeom>
          <a:noFill/>
        </p:spPr>
      </p:pic>
      <p:pic>
        <p:nvPicPr>
          <p:cNvPr id="1028" name="Picture 4" descr="C:\Users\NJS\Pictures\Microsoft Clip Organizer\j0078734.wmf"/>
          <p:cNvPicPr>
            <a:picLocks noChangeAspect="1" noChangeArrowheads="1"/>
          </p:cNvPicPr>
          <p:nvPr/>
        </p:nvPicPr>
        <p:blipFill>
          <a:blip r:embed="rId5" cstate="print"/>
          <a:srcRect/>
          <a:stretch>
            <a:fillRect/>
          </a:stretch>
        </p:blipFill>
        <p:spPr bwMode="auto">
          <a:xfrm flipH="1">
            <a:off x="7315200" y="5486400"/>
            <a:ext cx="1500564" cy="1143000"/>
          </a:xfrm>
          <a:prstGeom prst="rect">
            <a:avLst/>
          </a:prstGeom>
          <a:noFill/>
        </p:spPr>
      </p:pic>
      <p:pic>
        <p:nvPicPr>
          <p:cNvPr id="1029" name="Picture 5" descr="C:\Users\NJS\Pictures\Microsoft Clip Organizer\j0078818.wmf"/>
          <p:cNvPicPr>
            <a:picLocks noChangeAspect="1" noChangeArrowheads="1"/>
          </p:cNvPicPr>
          <p:nvPr/>
        </p:nvPicPr>
        <p:blipFill>
          <a:blip r:embed="rId6" cstate="print"/>
          <a:srcRect/>
          <a:stretch>
            <a:fillRect/>
          </a:stretch>
        </p:blipFill>
        <p:spPr bwMode="auto">
          <a:xfrm>
            <a:off x="7924800" y="0"/>
            <a:ext cx="771525" cy="685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900"/>
                            </p:stCondLst>
                            <p:childTnLst>
                              <p:par>
                                <p:cTn id="12" presetID="15" presetClass="entr" presetSubtype="0" fill="hold" grpId="0" nodeType="afterEffect">
                                  <p:stCondLst>
                                    <p:cond delay="0"/>
                                  </p:stCondLst>
                                  <p:iterate type="wd">
                                    <p:tmPct val="10000"/>
                                  </p:iterate>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300"/>
                            </p:stCondLst>
                            <p:childTnLst>
                              <p:par>
                                <p:cTn id="19" presetID="15" presetClass="entr" presetSubtype="0" fill="hold" grpId="0" nodeType="afterEffect">
                                  <p:stCondLst>
                                    <p:cond delay="0"/>
                                  </p:stCondLst>
                                  <p:iterate type="wd">
                                    <p:tmPct val="10000"/>
                                  </p:iterate>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800"/>
                            </p:stCondLst>
                            <p:childTnLst>
                              <p:par>
                                <p:cTn id="26" presetID="15" presetClass="entr" presetSubtype="0" fill="hold" grpId="0" nodeType="afterEffect">
                                  <p:stCondLst>
                                    <p:cond delay="0"/>
                                  </p:stCondLst>
                                  <p:iterate type="wd">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fltVal val="0"/>
                                          </p:val>
                                        </p:tav>
                                        <p:tav tm="100000">
                                          <p:val>
                                            <p:strVal val="#ppt_w"/>
                                          </p:val>
                                        </p:tav>
                                      </p:tavLst>
                                    </p:anim>
                                    <p:anim calcmode="lin" valueType="num">
                                      <p:cBhvr>
                                        <p:cTn id="29" dur="1000" fill="hold"/>
                                        <p:tgtEl>
                                          <p:spTgt spid="8"/>
                                        </p:tgtEl>
                                        <p:attrNameLst>
                                          <p:attrName>ppt_h</p:attrName>
                                        </p:attrNameLst>
                                      </p:cBhvr>
                                      <p:tavLst>
                                        <p:tav tm="0">
                                          <p:val>
                                            <p:fltVal val="0"/>
                                          </p:val>
                                        </p:tav>
                                        <p:tav tm="100000">
                                          <p:val>
                                            <p:strVal val="#ppt_h"/>
                                          </p:val>
                                        </p:tav>
                                      </p:tavLst>
                                    </p:anim>
                                    <p:anim calcmode="lin" valueType="num">
                                      <p:cBhvr>
                                        <p:cTn id="30"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5300"/>
                            </p:stCondLst>
                            <p:childTnLst>
                              <p:par>
                                <p:cTn id="33" presetID="10" presetClass="exit" presetSubtype="0" fill="hold" grpId="1" nodeType="afterEffect">
                                  <p:stCondLst>
                                    <p:cond delay="1000"/>
                                  </p:stCondLst>
                                  <p:iterate type="wd">
                                    <p:tmPct val="0"/>
                                  </p:iterate>
                                  <p:childTnLst>
                                    <p:animEffect transition="out" filter="fade">
                                      <p:cBhvr>
                                        <p:cTn id="34" dur="1000"/>
                                        <p:tgtEl>
                                          <p:spTgt spid="4">
                                            <p:txEl>
                                              <p:pRg st="0" end="0"/>
                                            </p:txEl>
                                          </p:spTgt>
                                        </p:tgtEl>
                                      </p:cBhvr>
                                    </p:animEffect>
                                    <p:set>
                                      <p:cBhvr>
                                        <p:cTn id="35" dur="1" fill="hold">
                                          <p:stCondLst>
                                            <p:cond delay="999"/>
                                          </p:stCondLst>
                                        </p:cTn>
                                        <p:tgtEl>
                                          <p:spTgt spid="4">
                                            <p:txEl>
                                              <p:pRg st="0" end="0"/>
                                            </p:txEl>
                                          </p:spTgt>
                                        </p:tgtEl>
                                        <p:attrNameLst>
                                          <p:attrName>style.visibility</p:attrName>
                                        </p:attrNameLst>
                                      </p:cBhvr>
                                      <p:to>
                                        <p:strVal val="hidden"/>
                                      </p:to>
                                    </p:set>
                                  </p:childTnLst>
                                </p:cTn>
                              </p:par>
                              <p:par>
                                <p:cTn id="36" presetID="10" presetClass="exit" presetSubtype="0" fill="hold" grpId="1" nodeType="withEffect">
                                  <p:stCondLst>
                                    <p:cond delay="1000"/>
                                  </p:stCondLst>
                                  <p:iterate type="wd">
                                    <p:tmPct val="0"/>
                                  </p:iterate>
                                  <p:childTnLst>
                                    <p:animEffect transition="out" filter="fade">
                                      <p:cBhvr>
                                        <p:cTn id="37" dur="1000"/>
                                        <p:tgtEl>
                                          <p:spTgt spid="5"/>
                                        </p:tgtEl>
                                      </p:cBhvr>
                                    </p:animEffect>
                                    <p:set>
                                      <p:cBhvr>
                                        <p:cTn id="38" dur="1" fill="hold">
                                          <p:stCondLst>
                                            <p:cond delay="999"/>
                                          </p:stCondLst>
                                        </p:cTn>
                                        <p:tgtEl>
                                          <p:spTgt spid="5"/>
                                        </p:tgtEl>
                                        <p:attrNameLst>
                                          <p:attrName>style.visibility</p:attrName>
                                        </p:attrNameLst>
                                      </p:cBhvr>
                                      <p:to>
                                        <p:strVal val="hidden"/>
                                      </p:to>
                                    </p:set>
                                  </p:childTnLst>
                                </p:cTn>
                              </p:par>
                              <p:par>
                                <p:cTn id="39" presetID="10" presetClass="exit" presetSubtype="0" fill="hold" grpId="1" nodeType="withEffect">
                                  <p:stCondLst>
                                    <p:cond delay="500"/>
                                  </p:stCondLst>
                                  <p:iterate type="wd">
                                    <p:tmPct val="0"/>
                                  </p:iterate>
                                  <p:childTnLst>
                                    <p:animEffect transition="out" filter="fade">
                                      <p:cBhvr>
                                        <p:cTn id="40" dur="1000"/>
                                        <p:tgtEl>
                                          <p:spTgt spid="8"/>
                                        </p:tgtEl>
                                      </p:cBhvr>
                                    </p:animEffect>
                                    <p:set>
                                      <p:cBhvr>
                                        <p:cTn id="41" dur="1" fill="hold">
                                          <p:stCondLst>
                                            <p:cond delay="999"/>
                                          </p:stCondLst>
                                        </p:cTn>
                                        <p:tgtEl>
                                          <p:spTgt spid="8"/>
                                        </p:tgtEl>
                                        <p:attrNameLst>
                                          <p:attrName>style.visibility</p:attrName>
                                        </p:attrNameLst>
                                      </p:cBhvr>
                                      <p:to>
                                        <p:strVal val="hidden"/>
                                      </p:to>
                                    </p:set>
                                  </p:childTnLst>
                                </p:cTn>
                              </p:par>
                            </p:childTnLst>
                          </p:cTn>
                        </p:par>
                        <p:par>
                          <p:cTn id="42" fill="hold">
                            <p:stCondLst>
                              <p:cond delay="7300"/>
                            </p:stCondLst>
                            <p:childTnLst>
                              <p:par>
                                <p:cTn id="43" presetID="39" presetClass="entr" presetSubtype="0" accel="100000" fill="hold" grpId="0" nodeType="afterEffect">
                                  <p:stCondLst>
                                    <p:cond delay="0"/>
                                  </p:stCondLst>
                                  <p:iterate type="wd">
                                    <p:tmPct val="10000"/>
                                  </p:iterate>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p:cTn id="45" dur="1000" fill="hold"/>
                                        <p:tgtEl>
                                          <p:spTgt spid="9">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6" dur="1000" fill="hold"/>
                                        <p:tgtEl>
                                          <p:spTgt spid="9">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7" dur="1000" fill="hold"/>
                                        <p:tgtEl>
                                          <p:spTgt spid="9">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48" dur="1000" fill="hold"/>
                                        <p:tgtEl>
                                          <p:spTgt spid="9">
                                            <p:txEl>
                                              <p:pRg st="0" end="0"/>
                                            </p:txEl>
                                          </p:spTgt>
                                        </p:tgtEl>
                                        <p:attrNameLst>
                                          <p:attrName>ppt_y</p:attrName>
                                        </p:attrNameLst>
                                      </p:cBhvr>
                                      <p:tavLst>
                                        <p:tav tm="0">
                                          <p:val>
                                            <p:strVal val="#ppt_y"/>
                                          </p:val>
                                        </p:tav>
                                        <p:tav tm="100000">
                                          <p:val>
                                            <p:strVal val="#ppt_y"/>
                                          </p:val>
                                        </p:tav>
                                      </p:tavLst>
                                    </p:anim>
                                  </p:childTnLst>
                                </p:cTn>
                              </p:par>
                              <p:par>
                                <p:cTn id="49" presetID="15" presetClass="entr" presetSubtype="0" fill="hold" nodeType="withEffect">
                                  <p:stCondLst>
                                    <p:cond delay="0"/>
                                  </p:stCondLst>
                                  <p:childTnLst>
                                    <p:set>
                                      <p:cBhvr>
                                        <p:cTn id="50" dur="1" fill="hold">
                                          <p:stCondLst>
                                            <p:cond delay="0"/>
                                          </p:stCondLst>
                                        </p:cTn>
                                        <p:tgtEl>
                                          <p:spTgt spid="1027"/>
                                        </p:tgtEl>
                                        <p:attrNameLst>
                                          <p:attrName>style.visibility</p:attrName>
                                        </p:attrNameLst>
                                      </p:cBhvr>
                                      <p:to>
                                        <p:strVal val="visible"/>
                                      </p:to>
                                    </p:set>
                                    <p:anim calcmode="lin" valueType="num">
                                      <p:cBhvr>
                                        <p:cTn id="51" dur="1000" fill="hold"/>
                                        <p:tgtEl>
                                          <p:spTgt spid="1027"/>
                                        </p:tgtEl>
                                        <p:attrNameLst>
                                          <p:attrName>ppt_w</p:attrName>
                                        </p:attrNameLst>
                                      </p:cBhvr>
                                      <p:tavLst>
                                        <p:tav tm="0">
                                          <p:val>
                                            <p:fltVal val="0"/>
                                          </p:val>
                                        </p:tav>
                                        <p:tav tm="100000">
                                          <p:val>
                                            <p:strVal val="#ppt_w"/>
                                          </p:val>
                                        </p:tav>
                                      </p:tavLst>
                                    </p:anim>
                                    <p:anim calcmode="lin" valueType="num">
                                      <p:cBhvr>
                                        <p:cTn id="52" dur="1000" fill="hold"/>
                                        <p:tgtEl>
                                          <p:spTgt spid="1027"/>
                                        </p:tgtEl>
                                        <p:attrNameLst>
                                          <p:attrName>ppt_h</p:attrName>
                                        </p:attrNameLst>
                                      </p:cBhvr>
                                      <p:tavLst>
                                        <p:tav tm="0">
                                          <p:val>
                                            <p:fltVal val="0"/>
                                          </p:val>
                                        </p:tav>
                                        <p:tav tm="100000">
                                          <p:val>
                                            <p:strVal val="#ppt_h"/>
                                          </p:val>
                                        </p:tav>
                                      </p:tavLst>
                                    </p:anim>
                                    <p:anim calcmode="lin" valueType="num">
                                      <p:cBhvr>
                                        <p:cTn id="53" dur="1000" fill="hold"/>
                                        <p:tgtEl>
                                          <p:spTgt spid="1027"/>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1027"/>
                                        </p:tgtEl>
                                        <p:attrNameLst>
                                          <p:attrName>ppt_y</p:attrName>
                                        </p:attrNameLst>
                                      </p:cBhvr>
                                      <p:tavLst>
                                        <p:tav tm="0" fmla="#ppt_y+(sin(-2*pi*(1-$))*-#ppt_x+cos(-2*pi*(1-$))*(1-#ppt_y))*(1-$)">
                                          <p:val>
                                            <p:fltVal val="0"/>
                                          </p:val>
                                        </p:tav>
                                        <p:tav tm="100000">
                                          <p:val>
                                            <p:fltVal val="1"/>
                                          </p:val>
                                        </p:tav>
                                      </p:tavLst>
                                    </p:anim>
                                  </p:childTnLst>
                                </p:cTn>
                              </p:par>
                            </p:childTnLst>
                          </p:cTn>
                        </p:par>
                        <p:par>
                          <p:cTn id="55" fill="hold">
                            <p:stCondLst>
                              <p:cond delay="9300"/>
                            </p:stCondLst>
                            <p:childTnLst>
                              <p:par>
                                <p:cTn id="56" presetID="39" presetClass="entr" presetSubtype="0" accel="100000" fill="hold" grpId="0" nodeType="afterEffect">
                                  <p:stCondLst>
                                    <p:cond delay="0"/>
                                  </p:stCondLst>
                                  <p:iterate type="wd">
                                    <p:tmPct val="10000"/>
                                  </p:iterate>
                                  <p:childTnLst>
                                    <p:set>
                                      <p:cBhvr>
                                        <p:cTn id="57" dur="1" fill="hold">
                                          <p:stCondLst>
                                            <p:cond delay="0"/>
                                          </p:stCondLst>
                                        </p:cTn>
                                        <p:tgtEl>
                                          <p:spTgt spid="9">
                                            <p:txEl>
                                              <p:pRg st="1" end="1"/>
                                            </p:txEl>
                                          </p:spTgt>
                                        </p:tgtEl>
                                        <p:attrNameLst>
                                          <p:attrName>style.visibility</p:attrName>
                                        </p:attrNameLst>
                                      </p:cBhvr>
                                      <p:to>
                                        <p:strVal val="visible"/>
                                      </p:to>
                                    </p:set>
                                    <p:anim calcmode="lin" valueType="num">
                                      <p:cBhvr>
                                        <p:cTn id="58" dur="1000" fill="hold"/>
                                        <p:tgtEl>
                                          <p:spTgt spid="9">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9" dur="1000" fill="hold"/>
                                        <p:tgtEl>
                                          <p:spTgt spid="9">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0" dur="1000" fill="hold"/>
                                        <p:tgtEl>
                                          <p:spTgt spid="9">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61" dur="1000" fill="hold"/>
                                        <p:tgtEl>
                                          <p:spTgt spid="9">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9">
                                            <p:txEl>
                                              <p:pRg st="1" end="1"/>
                                            </p:txEl>
                                          </p:spTgt>
                                        </p:tgtEl>
                                        <p:attrNameLst>
                                          <p:attrName>ppt_c</p:attrName>
                                        </p:attrNameLst>
                                      </p:cBhvr>
                                      <p:to>
                                        <a:schemeClr val="hlink"/>
                                      </p:to>
                                    </p:animClr>
                                  </p:subTnLst>
                                </p:cTn>
                              </p:par>
                            </p:childTnLst>
                          </p:cTn>
                        </p:par>
                        <p:par>
                          <p:cTn id="62" fill="hold">
                            <p:stCondLst>
                              <p:cond delay="11300"/>
                            </p:stCondLst>
                            <p:childTnLst>
                              <p:par>
                                <p:cTn id="63" presetID="39" presetClass="entr" presetSubtype="0" accel="100000" fill="hold" grpId="0" nodeType="afterEffect">
                                  <p:stCondLst>
                                    <p:cond delay="1000"/>
                                  </p:stCondLst>
                                  <p:iterate type="wd">
                                    <p:tmPct val="10000"/>
                                  </p:iterate>
                                  <p:childTnLst>
                                    <p:set>
                                      <p:cBhvr>
                                        <p:cTn id="64" dur="1" fill="hold">
                                          <p:stCondLst>
                                            <p:cond delay="0"/>
                                          </p:stCondLst>
                                        </p:cTn>
                                        <p:tgtEl>
                                          <p:spTgt spid="9">
                                            <p:txEl>
                                              <p:pRg st="2" end="2"/>
                                            </p:txEl>
                                          </p:spTgt>
                                        </p:tgtEl>
                                        <p:attrNameLst>
                                          <p:attrName>style.visibility</p:attrName>
                                        </p:attrNameLst>
                                      </p:cBhvr>
                                      <p:to>
                                        <p:strVal val="visible"/>
                                      </p:to>
                                    </p:set>
                                    <p:anim calcmode="lin" valueType="num">
                                      <p:cBhvr>
                                        <p:cTn id="65" dur="1000" fill="hold"/>
                                        <p:tgtEl>
                                          <p:spTgt spid="9">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6" dur="1000" fill="hold"/>
                                        <p:tgtEl>
                                          <p:spTgt spid="9">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7" dur="1000" fill="hold"/>
                                        <p:tgtEl>
                                          <p:spTgt spid="9">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68" dur="1000" fill="hold"/>
                                        <p:tgtEl>
                                          <p:spTgt spid="9">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9">
                                            <p:txEl>
                                              <p:pRg st="2" end="2"/>
                                            </p:txEl>
                                          </p:spTgt>
                                        </p:tgtEl>
                                        <p:attrNameLst>
                                          <p:attrName>ppt_c</p:attrName>
                                        </p:attrNameLst>
                                      </p:cBhvr>
                                      <p:to>
                                        <a:schemeClr val="hlink"/>
                                      </p:to>
                                    </p:animClr>
                                  </p:subTnLst>
                                </p:cTn>
                              </p:par>
                            </p:childTnLst>
                          </p:cTn>
                        </p:par>
                        <p:par>
                          <p:cTn id="69" fill="hold">
                            <p:stCondLst>
                              <p:cond delay="14600"/>
                            </p:stCondLst>
                            <p:childTnLst>
                              <p:par>
                                <p:cTn id="70" presetID="39" presetClass="entr" presetSubtype="0" accel="100000" fill="hold" grpId="0" nodeType="afterEffect">
                                  <p:stCondLst>
                                    <p:cond delay="1000"/>
                                  </p:stCondLst>
                                  <p:iterate type="wd">
                                    <p:tmPct val="10000"/>
                                  </p:iterate>
                                  <p:childTnLst>
                                    <p:set>
                                      <p:cBhvr>
                                        <p:cTn id="71" dur="1" fill="hold">
                                          <p:stCondLst>
                                            <p:cond delay="0"/>
                                          </p:stCondLst>
                                        </p:cTn>
                                        <p:tgtEl>
                                          <p:spTgt spid="9">
                                            <p:txEl>
                                              <p:pRg st="3" end="3"/>
                                            </p:txEl>
                                          </p:spTgt>
                                        </p:tgtEl>
                                        <p:attrNameLst>
                                          <p:attrName>style.visibility</p:attrName>
                                        </p:attrNameLst>
                                      </p:cBhvr>
                                      <p:to>
                                        <p:strVal val="visible"/>
                                      </p:to>
                                    </p:set>
                                    <p:anim calcmode="lin" valueType="num">
                                      <p:cBhvr>
                                        <p:cTn id="72" dur="1000" fill="hold"/>
                                        <p:tgtEl>
                                          <p:spTgt spid="9">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3" dur="1000" fill="hold"/>
                                        <p:tgtEl>
                                          <p:spTgt spid="9">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4" dur="1000" fill="hold"/>
                                        <p:tgtEl>
                                          <p:spTgt spid="9">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75" dur="1000" fill="hold"/>
                                        <p:tgtEl>
                                          <p:spTgt spid="9">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9">
                                            <p:txEl>
                                              <p:pRg st="3" end="3"/>
                                            </p:txEl>
                                          </p:spTgt>
                                        </p:tgtEl>
                                        <p:attrNameLst>
                                          <p:attrName>ppt_c</p:attrName>
                                        </p:attrNameLst>
                                      </p:cBhvr>
                                      <p:to>
                                        <a:schemeClr val="hlink"/>
                                      </p:to>
                                    </p:animClr>
                                  </p:subTnLst>
                                </p:cTn>
                              </p:par>
                            </p:childTnLst>
                          </p:cTn>
                        </p:par>
                        <p:par>
                          <p:cTn id="76" fill="hold">
                            <p:stCondLst>
                              <p:cond delay="18400"/>
                            </p:stCondLst>
                            <p:childTnLst>
                              <p:par>
                                <p:cTn id="77" presetID="39" presetClass="entr" presetSubtype="0" accel="100000" fill="hold" grpId="0" nodeType="afterEffect">
                                  <p:stCondLst>
                                    <p:cond delay="1000"/>
                                  </p:stCondLst>
                                  <p:iterate type="wd">
                                    <p:tmPct val="10000"/>
                                  </p:iterate>
                                  <p:childTnLst>
                                    <p:set>
                                      <p:cBhvr>
                                        <p:cTn id="78" dur="1" fill="hold">
                                          <p:stCondLst>
                                            <p:cond delay="0"/>
                                          </p:stCondLst>
                                        </p:cTn>
                                        <p:tgtEl>
                                          <p:spTgt spid="9">
                                            <p:txEl>
                                              <p:pRg st="4" end="4"/>
                                            </p:txEl>
                                          </p:spTgt>
                                        </p:tgtEl>
                                        <p:attrNameLst>
                                          <p:attrName>style.visibility</p:attrName>
                                        </p:attrNameLst>
                                      </p:cBhvr>
                                      <p:to>
                                        <p:strVal val="visible"/>
                                      </p:to>
                                    </p:set>
                                    <p:anim calcmode="lin" valueType="num">
                                      <p:cBhvr>
                                        <p:cTn id="79" dur="1000" fill="hold"/>
                                        <p:tgtEl>
                                          <p:spTgt spid="9">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0" dur="1000" fill="hold"/>
                                        <p:tgtEl>
                                          <p:spTgt spid="9">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81" dur="1000" fill="hold"/>
                                        <p:tgtEl>
                                          <p:spTgt spid="9">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82" dur="1000" fill="hold"/>
                                        <p:tgtEl>
                                          <p:spTgt spid="9">
                                            <p:txEl>
                                              <p:pRg st="4" end="4"/>
                                            </p:txEl>
                                          </p:spTgt>
                                        </p:tgtEl>
                                        <p:attrNameLst>
                                          <p:attrName>ppt_y</p:attrName>
                                        </p:attrNameLst>
                                      </p:cBhvr>
                                      <p:tavLst>
                                        <p:tav tm="0">
                                          <p:val>
                                            <p:strVal val="#ppt_y"/>
                                          </p:val>
                                        </p:tav>
                                        <p:tav tm="100000">
                                          <p:val>
                                            <p:strVal val="#ppt_y"/>
                                          </p:val>
                                        </p:tav>
                                      </p:tavLst>
                                    </p:anim>
                                  </p:childTnLst>
                                </p:cTn>
                              </p:par>
                            </p:childTnLst>
                          </p:cTn>
                        </p:par>
                        <p:par>
                          <p:cTn id="83" fill="hold">
                            <p:stCondLst>
                              <p:cond delay="20700"/>
                            </p:stCondLst>
                            <p:childTnLst>
                              <p:par>
                                <p:cTn id="84" presetID="53" presetClass="exit" presetSubtype="0" fill="hold" grpId="1" nodeType="afterEffect">
                                  <p:stCondLst>
                                    <p:cond delay="2500"/>
                                  </p:stCondLst>
                                  <p:iterate type="wd">
                                    <p:tmPct val="0"/>
                                  </p:iterate>
                                  <p:childTnLst>
                                    <p:anim calcmode="lin" valueType="num">
                                      <p:cBhvr>
                                        <p:cTn id="85" dur="2000"/>
                                        <p:tgtEl>
                                          <p:spTgt spid="9">
                                            <p:txEl>
                                              <p:pRg st="0" end="0"/>
                                            </p:txEl>
                                          </p:spTgt>
                                        </p:tgtEl>
                                        <p:attrNameLst>
                                          <p:attrName>ppt_w</p:attrName>
                                        </p:attrNameLst>
                                      </p:cBhvr>
                                      <p:tavLst>
                                        <p:tav tm="0">
                                          <p:val>
                                            <p:strVal val="ppt_w"/>
                                          </p:val>
                                        </p:tav>
                                        <p:tav tm="100000">
                                          <p:val>
                                            <p:fltVal val="0"/>
                                          </p:val>
                                        </p:tav>
                                      </p:tavLst>
                                    </p:anim>
                                    <p:anim calcmode="lin" valueType="num">
                                      <p:cBhvr>
                                        <p:cTn id="86" dur="2000"/>
                                        <p:tgtEl>
                                          <p:spTgt spid="9">
                                            <p:txEl>
                                              <p:pRg st="0" end="0"/>
                                            </p:txEl>
                                          </p:spTgt>
                                        </p:tgtEl>
                                        <p:attrNameLst>
                                          <p:attrName>ppt_h</p:attrName>
                                        </p:attrNameLst>
                                      </p:cBhvr>
                                      <p:tavLst>
                                        <p:tav tm="0">
                                          <p:val>
                                            <p:strVal val="ppt_h"/>
                                          </p:val>
                                        </p:tav>
                                        <p:tav tm="100000">
                                          <p:val>
                                            <p:fltVal val="0"/>
                                          </p:val>
                                        </p:tav>
                                      </p:tavLst>
                                    </p:anim>
                                    <p:animEffect transition="out" filter="fade">
                                      <p:cBhvr>
                                        <p:cTn id="87" dur="2000"/>
                                        <p:tgtEl>
                                          <p:spTgt spid="9">
                                            <p:txEl>
                                              <p:pRg st="0" end="0"/>
                                            </p:txEl>
                                          </p:spTgt>
                                        </p:tgtEl>
                                      </p:cBhvr>
                                    </p:animEffect>
                                    <p:set>
                                      <p:cBhvr>
                                        <p:cTn id="88" dur="1" fill="hold">
                                          <p:stCondLst>
                                            <p:cond delay="1999"/>
                                          </p:stCondLst>
                                        </p:cTn>
                                        <p:tgtEl>
                                          <p:spTgt spid="9">
                                            <p:txEl>
                                              <p:pRg st="0" end="0"/>
                                            </p:txEl>
                                          </p:spTgt>
                                        </p:tgtEl>
                                        <p:attrNameLst>
                                          <p:attrName>style.visibility</p:attrName>
                                        </p:attrNameLst>
                                      </p:cBhvr>
                                      <p:to>
                                        <p:strVal val="hidden"/>
                                      </p:to>
                                    </p:set>
                                  </p:childTnLst>
                                </p:cTn>
                              </p:par>
                              <p:par>
                                <p:cTn id="89" presetID="53" presetClass="exit" presetSubtype="0" fill="hold" grpId="1" nodeType="withEffect">
                                  <p:stCondLst>
                                    <p:cond delay="2500"/>
                                  </p:stCondLst>
                                  <p:iterate type="wd">
                                    <p:tmPct val="0"/>
                                  </p:iterate>
                                  <p:childTnLst>
                                    <p:anim calcmode="lin" valueType="num">
                                      <p:cBhvr>
                                        <p:cTn id="90" dur="2000"/>
                                        <p:tgtEl>
                                          <p:spTgt spid="9">
                                            <p:txEl>
                                              <p:pRg st="1" end="1"/>
                                            </p:txEl>
                                          </p:spTgt>
                                        </p:tgtEl>
                                        <p:attrNameLst>
                                          <p:attrName>ppt_w</p:attrName>
                                        </p:attrNameLst>
                                      </p:cBhvr>
                                      <p:tavLst>
                                        <p:tav tm="0">
                                          <p:val>
                                            <p:strVal val="ppt_w"/>
                                          </p:val>
                                        </p:tav>
                                        <p:tav tm="100000">
                                          <p:val>
                                            <p:fltVal val="0"/>
                                          </p:val>
                                        </p:tav>
                                      </p:tavLst>
                                    </p:anim>
                                    <p:anim calcmode="lin" valueType="num">
                                      <p:cBhvr>
                                        <p:cTn id="91" dur="2000"/>
                                        <p:tgtEl>
                                          <p:spTgt spid="9">
                                            <p:txEl>
                                              <p:pRg st="1" end="1"/>
                                            </p:txEl>
                                          </p:spTgt>
                                        </p:tgtEl>
                                        <p:attrNameLst>
                                          <p:attrName>ppt_h</p:attrName>
                                        </p:attrNameLst>
                                      </p:cBhvr>
                                      <p:tavLst>
                                        <p:tav tm="0">
                                          <p:val>
                                            <p:strVal val="ppt_h"/>
                                          </p:val>
                                        </p:tav>
                                        <p:tav tm="100000">
                                          <p:val>
                                            <p:fltVal val="0"/>
                                          </p:val>
                                        </p:tav>
                                      </p:tavLst>
                                    </p:anim>
                                    <p:animEffect transition="out" filter="fade">
                                      <p:cBhvr>
                                        <p:cTn id="92" dur="2000"/>
                                        <p:tgtEl>
                                          <p:spTgt spid="9">
                                            <p:txEl>
                                              <p:pRg st="1" end="1"/>
                                            </p:txEl>
                                          </p:spTgt>
                                        </p:tgtEl>
                                      </p:cBhvr>
                                    </p:animEffect>
                                    <p:set>
                                      <p:cBhvr>
                                        <p:cTn id="93" dur="1" fill="hold">
                                          <p:stCondLst>
                                            <p:cond delay="1999"/>
                                          </p:stCondLst>
                                        </p:cTn>
                                        <p:tgtEl>
                                          <p:spTgt spid="9">
                                            <p:txEl>
                                              <p:pRg st="1" end="1"/>
                                            </p:txEl>
                                          </p:spTgt>
                                        </p:tgtEl>
                                        <p:attrNameLst>
                                          <p:attrName>style.visibility</p:attrName>
                                        </p:attrNameLst>
                                      </p:cBhvr>
                                      <p:to>
                                        <p:strVal val="hidden"/>
                                      </p:to>
                                    </p:set>
                                  </p:childTnLst>
                                </p:cTn>
                              </p:par>
                              <p:par>
                                <p:cTn id="94" presetID="53" presetClass="exit" presetSubtype="0" fill="hold" grpId="1" nodeType="withEffect">
                                  <p:stCondLst>
                                    <p:cond delay="2500"/>
                                  </p:stCondLst>
                                  <p:iterate type="wd">
                                    <p:tmPct val="0"/>
                                  </p:iterate>
                                  <p:childTnLst>
                                    <p:anim calcmode="lin" valueType="num">
                                      <p:cBhvr>
                                        <p:cTn id="95" dur="2000"/>
                                        <p:tgtEl>
                                          <p:spTgt spid="9">
                                            <p:txEl>
                                              <p:pRg st="2" end="2"/>
                                            </p:txEl>
                                          </p:spTgt>
                                        </p:tgtEl>
                                        <p:attrNameLst>
                                          <p:attrName>ppt_w</p:attrName>
                                        </p:attrNameLst>
                                      </p:cBhvr>
                                      <p:tavLst>
                                        <p:tav tm="0">
                                          <p:val>
                                            <p:strVal val="ppt_w"/>
                                          </p:val>
                                        </p:tav>
                                        <p:tav tm="100000">
                                          <p:val>
                                            <p:fltVal val="0"/>
                                          </p:val>
                                        </p:tav>
                                      </p:tavLst>
                                    </p:anim>
                                    <p:anim calcmode="lin" valueType="num">
                                      <p:cBhvr>
                                        <p:cTn id="96" dur="2000"/>
                                        <p:tgtEl>
                                          <p:spTgt spid="9">
                                            <p:txEl>
                                              <p:pRg st="2" end="2"/>
                                            </p:txEl>
                                          </p:spTgt>
                                        </p:tgtEl>
                                        <p:attrNameLst>
                                          <p:attrName>ppt_h</p:attrName>
                                        </p:attrNameLst>
                                      </p:cBhvr>
                                      <p:tavLst>
                                        <p:tav tm="0">
                                          <p:val>
                                            <p:strVal val="ppt_h"/>
                                          </p:val>
                                        </p:tav>
                                        <p:tav tm="100000">
                                          <p:val>
                                            <p:fltVal val="0"/>
                                          </p:val>
                                        </p:tav>
                                      </p:tavLst>
                                    </p:anim>
                                    <p:animEffect transition="out" filter="fade">
                                      <p:cBhvr>
                                        <p:cTn id="97" dur="2000"/>
                                        <p:tgtEl>
                                          <p:spTgt spid="9">
                                            <p:txEl>
                                              <p:pRg st="2" end="2"/>
                                            </p:txEl>
                                          </p:spTgt>
                                        </p:tgtEl>
                                      </p:cBhvr>
                                    </p:animEffect>
                                    <p:set>
                                      <p:cBhvr>
                                        <p:cTn id="98" dur="1" fill="hold">
                                          <p:stCondLst>
                                            <p:cond delay="1999"/>
                                          </p:stCondLst>
                                        </p:cTn>
                                        <p:tgtEl>
                                          <p:spTgt spid="9">
                                            <p:txEl>
                                              <p:pRg st="2" end="2"/>
                                            </p:txEl>
                                          </p:spTgt>
                                        </p:tgtEl>
                                        <p:attrNameLst>
                                          <p:attrName>style.visibility</p:attrName>
                                        </p:attrNameLst>
                                      </p:cBhvr>
                                      <p:to>
                                        <p:strVal val="hidden"/>
                                      </p:to>
                                    </p:set>
                                  </p:childTnLst>
                                </p:cTn>
                              </p:par>
                              <p:par>
                                <p:cTn id="99" presetID="53" presetClass="exit" presetSubtype="0" fill="hold" grpId="1" nodeType="withEffect">
                                  <p:stCondLst>
                                    <p:cond delay="2500"/>
                                  </p:stCondLst>
                                  <p:iterate type="wd">
                                    <p:tmPct val="0"/>
                                  </p:iterate>
                                  <p:childTnLst>
                                    <p:anim calcmode="lin" valueType="num">
                                      <p:cBhvr>
                                        <p:cTn id="100" dur="2000"/>
                                        <p:tgtEl>
                                          <p:spTgt spid="9">
                                            <p:txEl>
                                              <p:pRg st="3" end="3"/>
                                            </p:txEl>
                                          </p:spTgt>
                                        </p:tgtEl>
                                        <p:attrNameLst>
                                          <p:attrName>ppt_w</p:attrName>
                                        </p:attrNameLst>
                                      </p:cBhvr>
                                      <p:tavLst>
                                        <p:tav tm="0">
                                          <p:val>
                                            <p:strVal val="ppt_w"/>
                                          </p:val>
                                        </p:tav>
                                        <p:tav tm="100000">
                                          <p:val>
                                            <p:fltVal val="0"/>
                                          </p:val>
                                        </p:tav>
                                      </p:tavLst>
                                    </p:anim>
                                    <p:anim calcmode="lin" valueType="num">
                                      <p:cBhvr>
                                        <p:cTn id="101" dur="2000"/>
                                        <p:tgtEl>
                                          <p:spTgt spid="9">
                                            <p:txEl>
                                              <p:pRg st="3" end="3"/>
                                            </p:txEl>
                                          </p:spTgt>
                                        </p:tgtEl>
                                        <p:attrNameLst>
                                          <p:attrName>ppt_h</p:attrName>
                                        </p:attrNameLst>
                                      </p:cBhvr>
                                      <p:tavLst>
                                        <p:tav tm="0">
                                          <p:val>
                                            <p:strVal val="ppt_h"/>
                                          </p:val>
                                        </p:tav>
                                        <p:tav tm="100000">
                                          <p:val>
                                            <p:fltVal val="0"/>
                                          </p:val>
                                        </p:tav>
                                      </p:tavLst>
                                    </p:anim>
                                    <p:animEffect transition="out" filter="fade">
                                      <p:cBhvr>
                                        <p:cTn id="102" dur="2000"/>
                                        <p:tgtEl>
                                          <p:spTgt spid="9">
                                            <p:txEl>
                                              <p:pRg st="3" end="3"/>
                                            </p:txEl>
                                          </p:spTgt>
                                        </p:tgtEl>
                                      </p:cBhvr>
                                    </p:animEffect>
                                    <p:set>
                                      <p:cBhvr>
                                        <p:cTn id="103" dur="1" fill="hold">
                                          <p:stCondLst>
                                            <p:cond delay="1999"/>
                                          </p:stCondLst>
                                        </p:cTn>
                                        <p:tgtEl>
                                          <p:spTgt spid="9">
                                            <p:txEl>
                                              <p:pRg st="3" end="3"/>
                                            </p:txEl>
                                          </p:spTgt>
                                        </p:tgtEl>
                                        <p:attrNameLst>
                                          <p:attrName>style.visibility</p:attrName>
                                        </p:attrNameLst>
                                      </p:cBhvr>
                                      <p:to>
                                        <p:strVal val="hidden"/>
                                      </p:to>
                                    </p:set>
                                  </p:childTnLst>
                                </p:cTn>
                              </p:par>
                              <p:par>
                                <p:cTn id="104" presetID="53" presetClass="exit" presetSubtype="0" fill="hold" grpId="1" nodeType="withEffect">
                                  <p:stCondLst>
                                    <p:cond delay="2500"/>
                                  </p:stCondLst>
                                  <p:iterate type="wd">
                                    <p:tmPct val="0"/>
                                  </p:iterate>
                                  <p:childTnLst>
                                    <p:anim calcmode="lin" valueType="num">
                                      <p:cBhvr>
                                        <p:cTn id="105" dur="2000"/>
                                        <p:tgtEl>
                                          <p:spTgt spid="9">
                                            <p:txEl>
                                              <p:pRg st="4" end="4"/>
                                            </p:txEl>
                                          </p:spTgt>
                                        </p:tgtEl>
                                        <p:attrNameLst>
                                          <p:attrName>ppt_w</p:attrName>
                                        </p:attrNameLst>
                                      </p:cBhvr>
                                      <p:tavLst>
                                        <p:tav tm="0">
                                          <p:val>
                                            <p:strVal val="ppt_w"/>
                                          </p:val>
                                        </p:tav>
                                        <p:tav tm="100000">
                                          <p:val>
                                            <p:fltVal val="0"/>
                                          </p:val>
                                        </p:tav>
                                      </p:tavLst>
                                    </p:anim>
                                    <p:anim calcmode="lin" valueType="num">
                                      <p:cBhvr>
                                        <p:cTn id="106" dur="2000"/>
                                        <p:tgtEl>
                                          <p:spTgt spid="9">
                                            <p:txEl>
                                              <p:pRg st="4" end="4"/>
                                            </p:txEl>
                                          </p:spTgt>
                                        </p:tgtEl>
                                        <p:attrNameLst>
                                          <p:attrName>ppt_h</p:attrName>
                                        </p:attrNameLst>
                                      </p:cBhvr>
                                      <p:tavLst>
                                        <p:tav tm="0">
                                          <p:val>
                                            <p:strVal val="ppt_h"/>
                                          </p:val>
                                        </p:tav>
                                        <p:tav tm="100000">
                                          <p:val>
                                            <p:fltVal val="0"/>
                                          </p:val>
                                        </p:tav>
                                      </p:tavLst>
                                    </p:anim>
                                    <p:animEffect transition="out" filter="fade">
                                      <p:cBhvr>
                                        <p:cTn id="107" dur="2000"/>
                                        <p:tgtEl>
                                          <p:spTgt spid="9">
                                            <p:txEl>
                                              <p:pRg st="4" end="4"/>
                                            </p:txEl>
                                          </p:spTgt>
                                        </p:tgtEl>
                                      </p:cBhvr>
                                    </p:animEffect>
                                    <p:set>
                                      <p:cBhvr>
                                        <p:cTn id="108" dur="1" fill="hold">
                                          <p:stCondLst>
                                            <p:cond delay="1999"/>
                                          </p:stCondLst>
                                        </p:cTn>
                                        <p:tgtEl>
                                          <p:spTgt spid="9">
                                            <p:txEl>
                                              <p:pRg st="4" end="4"/>
                                            </p:txEl>
                                          </p:spTgt>
                                        </p:tgtEl>
                                        <p:attrNameLst>
                                          <p:attrName>style.visibility</p:attrName>
                                        </p:attrNameLst>
                                      </p:cBhvr>
                                      <p:to>
                                        <p:strVal val="hidden"/>
                                      </p:to>
                                    </p:set>
                                  </p:childTnLst>
                                </p:cTn>
                              </p:par>
                              <p:par>
                                <p:cTn id="109" presetID="15" presetClass="entr" presetSubtype="0" fill="hold" nodeType="withEffect">
                                  <p:stCondLst>
                                    <p:cond delay="2500"/>
                                  </p:stCondLst>
                                  <p:childTnLst>
                                    <p:set>
                                      <p:cBhvr>
                                        <p:cTn id="110" dur="1" fill="hold">
                                          <p:stCondLst>
                                            <p:cond delay="0"/>
                                          </p:stCondLst>
                                        </p:cTn>
                                        <p:tgtEl>
                                          <p:spTgt spid="1026"/>
                                        </p:tgtEl>
                                        <p:attrNameLst>
                                          <p:attrName>style.visibility</p:attrName>
                                        </p:attrNameLst>
                                      </p:cBhvr>
                                      <p:to>
                                        <p:strVal val="visible"/>
                                      </p:to>
                                    </p:set>
                                    <p:anim calcmode="lin" valueType="num">
                                      <p:cBhvr>
                                        <p:cTn id="111" dur="1000" fill="hold"/>
                                        <p:tgtEl>
                                          <p:spTgt spid="1026"/>
                                        </p:tgtEl>
                                        <p:attrNameLst>
                                          <p:attrName>ppt_w</p:attrName>
                                        </p:attrNameLst>
                                      </p:cBhvr>
                                      <p:tavLst>
                                        <p:tav tm="0">
                                          <p:val>
                                            <p:fltVal val="0"/>
                                          </p:val>
                                        </p:tav>
                                        <p:tav tm="100000">
                                          <p:val>
                                            <p:strVal val="#ppt_w"/>
                                          </p:val>
                                        </p:tav>
                                      </p:tavLst>
                                    </p:anim>
                                    <p:anim calcmode="lin" valueType="num">
                                      <p:cBhvr>
                                        <p:cTn id="112" dur="1000" fill="hold"/>
                                        <p:tgtEl>
                                          <p:spTgt spid="1026"/>
                                        </p:tgtEl>
                                        <p:attrNameLst>
                                          <p:attrName>ppt_h</p:attrName>
                                        </p:attrNameLst>
                                      </p:cBhvr>
                                      <p:tavLst>
                                        <p:tav tm="0">
                                          <p:val>
                                            <p:fltVal val="0"/>
                                          </p:val>
                                        </p:tav>
                                        <p:tav tm="100000">
                                          <p:val>
                                            <p:strVal val="#ppt_h"/>
                                          </p:val>
                                        </p:tav>
                                      </p:tavLst>
                                    </p:anim>
                                    <p:anim calcmode="lin" valueType="num">
                                      <p:cBhvr>
                                        <p:cTn id="113" dur="1000" fill="hold"/>
                                        <p:tgtEl>
                                          <p:spTgt spid="1026"/>
                                        </p:tgtEl>
                                        <p:attrNameLst>
                                          <p:attrName>ppt_x</p:attrName>
                                        </p:attrNameLst>
                                      </p:cBhvr>
                                      <p:tavLst>
                                        <p:tav tm="0" fmla="#ppt_x+(cos(-2*pi*(1-$))*-#ppt_x-sin(-2*pi*(1-$))*(1-#ppt_y))*(1-$)">
                                          <p:val>
                                            <p:fltVal val="0"/>
                                          </p:val>
                                        </p:tav>
                                        <p:tav tm="100000">
                                          <p:val>
                                            <p:fltVal val="1"/>
                                          </p:val>
                                        </p:tav>
                                      </p:tavLst>
                                    </p:anim>
                                    <p:anim calcmode="lin" valueType="num">
                                      <p:cBhvr>
                                        <p:cTn id="114" dur="1000" fill="hold"/>
                                        <p:tgtEl>
                                          <p:spTgt spid="1026"/>
                                        </p:tgtEl>
                                        <p:attrNameLst>
                                          <p:attrName>ppt_y</p:attrName>
                                        </p:attrNameLst>
                                      </p:cBhvr>
                                      <p:tavLst>
                                        <p:tav tm="0" fmla="#ppt_y+(sin(-2*pi*(1-$))*-#ppt_x+cos(-2*pi*(1-$))*(1-#ppt_y))*(1-$)">
                                          <p:val>
                                            <p:fltVal val="0"/>
                                          </p:val>
                                        </p:tav>
                                        <p:tav tm="100000">
                                          <p:val>
                                            <p:fltVal val="1"/>
                                          </p:val>
                                        </p:tav>
                                      </p:tavLst>
                                    </p:anim>
                                  </p:childTnLst>
                                </p:cTn>
                              </p:par>
                              <p:par>
                                <p:cTn id="115" presetID="10" presetClass="exit" presetSubtype="0" fill="hold" nodeType="withEffect">
                                  <p:stCondLst>
                                    <p:cond delay="2500"/>
                                  </p:stCondLst>
                                  <p:childTnLst>
                                    <p:animEffect transition="out" filter="fade">
                                      <p:cBhvr>
                                        <p:cTn id="116" dur="2000"/>
                                        <p:tgtEl>
                                          <p:spTgt spid="1027"/>
                                        </p:tgtEl>
                                      </p:cBhvr>
                                    </p:animEffect>
                                    <p:set>
                                      <p:cBhvr>
                                        <p:cTn id="117" dur="1" fill="hold">
                                          <p:stCondLst>
                                            <p:cond delay="1999"/>
                                          </p:stCondLst>
                                        </p:cTn>
                                        <p:tgtEl>
                                          <p:spTgt spid="1027"/>
                                        </p:tgtEl>
                                        <p:attrNameLst>
                                          <p:attrName>style.visibility</p:attrName>
                                        </p:attrNameLst>
                                      </p:cBhvr>
                                      <p:to>
                                        <p:strVal val="hidden"/>
                                      </p:to>
                                    </p:set>
                                  </p:childTnLst>
                                </p:cTn>
                              </p:par>
                            </p:childTnLst>
                          </p:cTn>
                        </p:par>
                        <p:par>
                          <p:cTn id="118" fill="hold">
                            <p:stCondLst>
                              <p:cond delay="25200"/>
                            </p:stCondLst>
                            <p:childTnLst>
                              <p:par>
                                <p:cTn id="119" presetID="39" presetClass="entr" presetSubtype="0" accel="100000" fill="hold" grpId="0" nodeType="afterEffect">
                                  <p:stCondLst>
                                    <p:cond delay="500"/>
                                  </p:stCondLst>
                                  <p:iterate type="lt">
                                    <p:tmPct val="10000"/>
                                  </p:iterate>
                                  <p:childTnLst>
                                    <p:set>
                                      <p:cBhvr>
                                        <p:cTn id="120" dur="1" fill="hold">
                                          <p:stCondLst>
                                            <p:cond delay="0"/>
                                          </p:stCondLst>
                                        </p:cTn>
                                        <p:tgtEl>
                                          <p:spTgt spid="10">
                                            <p:txEl>
                                              <p:pRg st="0" end="0"/>
                                            </p:txEl>
                                          </p:spTgt>
                                        </p:tgtEl>
                                        <p:attrNameLst>
                                          <p:attrName>style.visibility</p:attrName>
                                        </p:attrNameLst>
                                      </p:cBhvr>
                                      <p:to>
                                        <p:strVal val="visible"/>
                                      </p:to>
                                    </p:set>
                                    <p:anim calcmode="lin" valueType="num">
                                      <p:cBhvr>
                                        <p:cTn id="121" dur="1000" fill="hold"/>
                                        <p:tgtEl>
                                          <p:spTgt spid="10">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2" dur="1000" fill="hold"/>
                                        <p:tgtEl>
                                          <p:spTgt spid="10">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23" dur="1000" fill="hold"/>
                                        <p:tgtEl>
                                          <p:spTgt spid="10">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24" dur="10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par>
                          <p:cTn id="125" fill="hold">
                            <p:stCondLst>
                              <p:cond delay="28400"/>
                            </p:stCondLst>
                            <p:childTnLst>
                              <p:par>
                                <p:cTn id="126" presetID="39" presetClass="entr" presetSubtype="0" accel="100000" fill="hold" grpId="0" nodeType="afterEffect">
                                  <p:stCondLst>
                                    <p:cond delay="500"/>
                                  </p:stCondLst>
                                  <p:iterate type="lt">
                                    <p:tmPct val="10000"/>
                                  </p:iterate>
                                  <p:childTnLst>
                                    <p:set>
                                      <p:cBhvr>
                                        <p:cTn id="127" dur="1" fill="hold">
                                          <p:stCondLst>
                                            <p:cond delay="0"/>
                                          </p:stCondLst>
                                        </p:cTn>
                                        <p:tgtEl>
                                          <p:spTgt spid="10">
                                            <p:txEl>
                                              <p:pRg st="1" end="1"/>
                                            </p:txEl>
                                          </p:spTgt>
                                        </p:tgtEl>
                                        <p:attrNameLst>
                                          <p:attrName>style.visibility</p:attrName>
                                        </p:attrNameLst>
                                      </p:cBhvr>
                                      <p:to>
                                        <p:strVal val="visible"/>
                                      </p:to>
                                    </p:set>
                                    <p:anim calcmode="lin" valueType="num">
                                      <p:cBhvr>
                                        <p:cTn id="128" dur="1000" fill="hold"/>
                                        <p:tgtEl>
                                          <p:spTgt spid="10">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9" dur="1000" fill="hold"/>
                                        <p:tgtEl>
                                          <p:spTgt spid="10">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0" dur="1000" fill="hold"/>
                                        <p:tgtEl>
                                          <p:spTgt spid="10">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31" dur="1000" fill="hold"/>
                                        <p:tgtEl>
                                          <p:spTgt spid="10">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1" end="1"/>
                                            </p:txEl>
                                          </p:spTgt>
                                        </p:tgtEl>
                                        <p:attrNameLst>
                                          <p:attrName>ppt_c</p:attrName>
                                        </p:attrNameLst>
                                      </p:cBhvr>
                                      <p:to>
                                        <a:srgbClr val="008000"/>
                                      </p:to>
                                    </p:animClr>
                                  </p:subTnLst>
                                </p:cTn>
                              </p:par>
                            </p:childTnLst>
                          </p:cTn>
                        </p:par>
                        <p:par>
                          <p:cTn id="132" fill="hold">
                            <p:stCondLst>
                              <p:cond delay="31600"/>
                            </p:stCondLst>
                            <p:childTnLst>
                              <p:par>
                                <p:cTn id="133" presetID="39" presetClass="entr" presetSubtype="0" accel="100000" fill="hold" grpId="0" nodeType="afterEffect">
                                  <p:stCondLst>
                                    <p:cond delay="500"/>
                                  </p:stCondLst>
                                  <p:iterate type="lt">
                                    <p:tmPct val="10000"/>
                                  </p:iterate>
                                  <p:childTnLst>
                                    <p:set>
                                      <p:cBhvr>
                                        <p:cTn id="134" dur="1" fill="hold">
                                          <p:stCondLst>
                                            <p:cond delay="0"/>
                                          </p:stCondLst>
                                        </p:cTn>
                                        <p:tgtEl>
                                          <p:spTgt spid="10">
                                            <p:txEl>
                                              <p:pRg st="2" end="2"/>
                                            </p:txEl>
                                          </p:spTgt>
                                        </p:tgtEl>
                                        <p:attrNameLst>
                                          <p:attrName>style.visibility</p:attrName>
                                        </p:attrNameLst>
                                      </p:cBhvr>
                                      <p:to>
                                        <p:strVal val="visible"/>
                                      </p:to>
                                    </p:set>
                                    <p:anim calcmode="lin" valueType="num">
                                      <p:cBhvr>
                                        <p:cTn id="135" dur="1000" fill="hold"/>
                                        <p:tgtEl>
                                          <p:spTgt spid="10">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36" dur="1000" fill="hold"/>
                                        <p:tgtEl>
                                          <p:spTgt spid="10">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7" dur="1000" fill="hold"/>
                                        <p:tgtEl>
                                          <p:spTgt spid="10">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138" dur="1000" fill="hold"/>
                                        <p:tgtEl>
                                          <p:spTgt spid="10">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2" end="2"/>
                                            </p:txEl>
                                          </p:spTgt>
                                        </p:tgtEl>
                                        <p:attrNameLst>
                                          <p:attrName>ppt_c</p:attrName>
                                        </p:attrNameLst>
                                      </p:cBhvr>
                                      <p:to>
                                        <a:srgbClr val="008000"/>
                                      </p:to>
                                    </p:animClr>
                                  </p:subTnLst>
                                </p:cTn>
                              </p:par>
                            </p:childTnLst>
                          </p:cTn>
                        </p:par>
                        <p:par>
                          <p:cTn id="139" fill="hold">
                            <p:stCondLst>
                              <p:cond delay="36900"/>
                            </p:stCondLst>
                            <p:childTnLst>
                              <p:par>
                                <p:cTn id="140" presetID="39" presetClass="entr" presetSubtype="0" accel="100000" fill="hold" grpId="0" nodeType="afterEffect">
                                  <p:stCondLst>
                                    <p:cond delay="500"/>
                                  </p:stCondLst>
                                  <p:iterate type="lt">
                                    <p:tmPct val="10000"/>
                                  </p:iterate>
                                  <p:childTnLst>
                                    <p:set>
                                      <p:cBhvr>
                                        <p:cTn id="141" dur="1" fill="hold">
                                          <p:stCondLst>
                                            <p:cond delay="0"/>
                                          </p:stCondLst>
                                        </p:cTn>
                                        <p:tgtEl>
                                          <p:spTgt spid="10">
                                            <p:txEl>
                                              <p:pRg st="3" end="3"/>
                                            </p:txEl>
                                          </p:spTgt>
                                        </p:tgtEl>
                                        <p:attrNameLst>
                                          <p:attrName>style.visibility</p:attrName>
                                        </p:attrNameLst>
                                      </p:cBhvr>
                                      <p:to>
                                        <p:strVal val="visible"/>
                                      </p:to>
                                    </p:set>
                                    <p:anim calcmode="lin" valueType="num">
                                      <p:cBhvr>
                                        <p:cTn id="142" dur="1000" fill="hold"/>
                                        <p:tgtEl>
                                          <p:spTgt spid="10">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3" dur="1000" fill="hold"/>
                                        <p:tgtEl>
                                          <p:spTgt spid="10">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44" dur="1000" fill="hold"/>
                                        <p:tgtEl>
                                          <p:spTgt spid="10">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5" dur="1000" fill="hold"/>
                                        <p:tgtEl>
                                          <p:spTgt spid="10">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3" end="3"/>
                                            </p:txEl>
                                          </p:spTgt>
                                        </p:tgtEl>
                                        <p:attrNameLst>
                                          <p:attrName>ppt_c</p:attrName>
                                        </p:attrNameLst>
                                      </p:cBhvr>
                                      <p:to>
                                        <a:srgbClr val="008000"/>
                                      </p:to>
                                    </p:animClr>
                                  </p:subTnLst>
                                </p:cTn>
                              </p:par>
                            </p:childTnLst>
                          </p:cTn>
                        </p:par>
                        <p:par>
                          <p:cTn id="146" fill="hold">
                            <p:stCondLst>
                              <p:cond delay="42200"/>
                            </p:stCondLst>
                            <p:childTnLst>
                              <p:par>
                                <p:cTn id="147" presetID="39" presetClass="entr" presetSubtype="0" accel="100000" fill="hold" grpId="0" nodeType="afterEffect">
                                  <p:stCondLst>
                                    <p:cond delay="500"/>
                                  </p:stCondLst>
                                  <p:iterate type="lt">
                                    <p:tmPct val="10000"/>
                                  </p:iterate>
                                  <p:childTnLst>
                                    <p:set>
                                      <p:cBhvr>
                                        <p:cTn id="148" dur="1" fill="hold">
                                          <p:stCondLst>
                                            <p:cond delay="0"/>
                                          </p:stCondLst>
                                        </p:cTn>
                                        <p:tgtEl>
                                          <p:spTgt spid="10">
                                            <p:txEl>
                                              <p:pRg st="4" end="4"/>
                                            </p:txEl>
                                          </p:spTgt>
                                        </p:tgtEl>
                                        <p:attrNameLst>
                                          <p:attrName>style.visibility</p:attrName>
                                        </p:attrNameLst>
                                      </p:cBhvr>
                                      <p:to>
                                        <p:strVal val="visible"/>
                                      </p:to>
                                    </p:set>
                                    <p:anim calcmode="lin" valueType="num">
                                      <p:cBhvr>
                                        <p:cTn id="149" dur="1000" fill="hold"/>
                                        <p:tgtEl>
                                          <p:spTgt spid="10">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50" dur="1000" fill="hold"/>
                                        <p:tgtEl>
                                          <p:spTgt spid="10">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1" dur="1000" fill="hold"/>
                                        <p:tgtEl>
                                          <p:spTgt spid="10">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152" dur="1000" fill="hold"/>
                                        <p:tgtEl>
                                          <p:spTgt spid="10">
                                            <p:txEl>
                                              <p:pRg st="4" end="4"/>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4" end="4"/>
                                            </p:txEl>
                                          </p:spTgt>
                                        </p:tgtEl>
                                        <p:attrNameLst>
                                          <p:attrName>ppt_c</p:attrName>
                                        </p:attrNameLst>
                                      </p:cBhvr>
                                      <p:to>
                                        <a:srgbClr val="008000"/>
                                      </p:to>
                                    </p:animClr>
                                  </p:subTnLst>
                                </p:cTn>
                              </p:par>
                            </p:childTnLst>
                          </p:cTn>
                        </p:par>
                        <p:par>
                          <p:cTn id="153" fill="hold">
                            <p:stCondLst>
                              <p:cond delay="46800"/>
                            </p:stCondLst>
                            <p:childTnLst>
                              <p:par>
                                <p:cTn id="154" presetID="39" presetClass="entr" presetSubtype="0" accel="100000" fill="hold" grpId="0" nodeType="afterEffect">
                                  <p:stCondLst>
                                    <p:cond delay="500"/>
                                  </p:stCondLst>
                                  <p:iterate type="lt">
                                    <p:tmPct val="10000"/>
                                  </p:iterate>
                                  <p:childTnLst>
                                    <p:set>
                                      <p:cBhvr>
                                        <p:cTn id="155" dur="1" fill="hold">
                                          <p:stCondLst>
                                            <p:cond delay="0"/>
                                          </p:stCondLst>
                                        </p:cTn>
                                        <p:tgtEl>
                                          <p:spTgt spid="10">
                                            <p:txEl>
                                              <p:pRg st="5" end="5"/>
                                            </p:txEl>
                                          </p:spTgt>
                                        </p:tgtEl>
                                        <p:attrNameLst>
                                          <p:attrName>style.visibility</p:attrName>
                                        </p:attrNameLst>
                                      </p:cBhvr>
                                      <p:to>
                                        <p:strVal val="visible"/>
                                      </p:to>
                                    </p:set>
                                    <p:anim calcmode="lin" valueType="num">
                                      <p:cBhvr>
                                        <p:cTn id="156" dur="1000" fill="hold"/>
                                        <p:tgtEl>
                                          <p:spTgt spid="10">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57" dur="1000" fill="hold"/>
                                        <p:tgtEl>
                                          <p:spTgt spid="10">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8" dur="1000" fill="hold"/>
                                        <p:tgtEl>
                                          <p:spTgt spid="10">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159" dur="1000" fill="hold"/>
                                        <p:tgtEl>
                                          <p:spTgt spid="10">
                                            <p:txEl>
                                              <p:pRg st="5" end="5"/>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5" end="5"/>
                                            </p:txEl>
                                          </p:spTgt>
                                        </p:tgtEl>
                                        <p:attrNameLst>
                                          <p:attrName>ppt_c</p:attrName>
                                        </p:attrNameLst>
                                      </p:cBhvr>
                                      <p:to>
                                        <a:srgbClr val="008000"/>
                                      </p:to>
                                    </p:animClr>
                                  </p:subTnLst>
                                </p:cTn>
                              </p:par>
                            </p:childTnLst>
                          </p:cTn>
                        </p:par>
                        <p:par>
                          <p:cTn id="160" fill="hold">
                            <p:stCondLst>
                              <p:cond delay="56600"/>
                            </p:stCondLst>
                            <p:childTnLst>
                              <p:par>
                                <p:cTn id="161" presetID="39" presetClass="entr" presetSubtype="0" accel="100000" fill="hold" grpId="0" nodeType="afterEffect">
                                  <p:stCondLst>
                                    <p:cond delay="500"/>
                                  </p:stCondLst>
                                  <p:iterate type="lt">
                                    <p:tmPct val="10000"/>
                                  </p:iterate>
                                  <p:childTnLst>
                                    <p:set>
                                      <p:cBhvr>
                                        <p:cTn id="162" dur="1" fill="hold">
                                          <p:stCondLst>
                                            <p:cond delay="0"/>
                                          </p:stCondLst>
                                        </p:cTn>
                                        <p:tgtEl>
                                          <p:spTgt spid="10">
                                            <p:txEl>
                                              <p:pRg st="6" end="6"/>
                                            </p:txEl>
                                          </p:spTgt>
                                        </p:tgtEl>
                                        <p:attrNameLst>
                                          <p:attrName>style.visibility</p:attrName>
                                        </p:attrNameLst>
                                      </p:cBhvr>
                                      <p:to>
                                        <p:strVal val="visible"/>
                                      </p:to>
                                    </p:set>
                                    <p:anim calcmode="lin" valueType="num">
                                      <p:cBhvr>
                                        <p:cTn id="163" dur="1000" fill="hold"/>
                                        <p:tgtEl>
                                          <p:spTgt spid="10">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4" dur="1000" fill="hold"/>
                                        <p:tgtEl>
                                          <p:spTgt spid="10">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65" dur="1000" fill="hold"/>
                                        <p:tgtEl>
                                          <p:spTgt spid="10">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6" dur="1000" fill="hold"/>
                                        <p:tgtEl>
                                          <p:spTgt spid="10">
                                            <p:txEl>
                                              <p:pRg st="6" end="6"/>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6" end="6"/>
                                            </p:txEl>
                                          </p:spTgt>
                                        </p:tgtEl>
                                        <p:attrNameLst>
                                          <p:attrName>ppt_c</p:attrName>
                                        </p:attrNameLst>
                                      </p:cBhvr>
                                      <p:to>
                                        <a:srgbClr val="008000"/>
                                      </p:to>
                                    </p:animClr>
                                  </p:subTnLst>
                                </p:cTn>
                              </p:par>
                            </p:childTnLst>
                          </p:cTn>
                        </p:par>
                        <p:par>
                          <p:cTn id="167" fill="hold">
                            <p:stCondLst>
                              <p:cond delay="62900"/>
                            </p:stCondLst>
                            <p:childTnLst>
                              <p:par>
                                <p:cTn id="168" presetID="53" presetClass="exit" presetSubtype="0" fill="hold" grpId="1" nodeType="afterEffect">
                                  <p:stCondLst>
                                    <p:cond delay="3000"/>
                                  </p:stCondLst>
                                  <p:iterate type="lt">
                                    <p:tmPct val="0"/>
                                  </p:iterate>
                                  <p:childTnLst>
                                    <p:anim calcmode="lin" valueType="num">
                                      <p:cBhvr>
                                        <p:cTn id="169" dur="1000"/>
                                        <p:tgtEl>
                                          <p:spTgt spid="10">
                                            <p:txEl>
                                              <p:pRg st="0" end="0"/>
                                            </p:txEl>
                                          </p:spTgt>
                                        </p:tgtEl>
                                        <p:attrNameLst>
                                          <p:attrName>ppt_w</p:attrName>
                                        </p:attrNameLst>
                                      </p:cBhvr>
                                      <p:tavLst>
                                        <p:tav tm="0">
                                          <p:val>
                                            <p:strVal val="ppt_w"/>
                                          </p:val>
                                        </p:tav>
                                        <p:tav tm="100000">
                                          <p:val>
                                            <p:fltVal val="0"/>
                                          </p:val>
                                        </p:tav>
                                      </p:tavLst>
                                    </p:anim>
                                    <p:anim calcmode="lin" valueType="num">
                                      <p:cBhvr>
                                        <p:cTn id="170" dur="1000"/>
                                        <p:tgtEl>
                                          <p:spTgt spid="10">
                                            <p:txEl>
                                              <p:pRg st="0" end="0"/>
                                            </p:txEl>
                                          </p:spTgt>
                                        </p:tgtEl>
                                        <p:attrNameLst>
                                          <p:attrName>ppt_h</p:attrName>
                                        </p:attrNameLst>
                                      </p:cBhvr>
                                      <p:tavLst>
                                        <p:tav tm="0">
                                          <p:val>
                                            <p:strVal val="ppt_h"/>
                                          </p:val>
                                        </p:tav>
                                        <p:tav tm="100000">
                                          <p:val>
                                            <p:fltVal val="0"/>
                                          </p:val>
                                        </p:tav>
                                      </p:tavLst>
                                    </p:anim>
                                    <p:animEffect transition="out" filter="fade">
                                      <p:cBhvr>
                                        <p:cTn id="171" dur="1000"/>
                                        <p:tgtEl>
                                          <p:spTgt spid="10">
                                            <p:txEl>
                                              <p:pRg st="0" end="0"/>
                                            </p:txEl>
                                          </p:spTgt>
                                        </p:tgtEl>
                                      </p:cBhvr>
                                    </p:animEffect>
                                    <p:set>
                                      <p:cBhvr>
                                        <p:cTn id="172" dur="1" fill="hold">
                                          <p:stCondLst>
                                            <p:cond delay="999"/>
                                          </p:stCondLst>
                                        </p:cTn>
                                        <p:tgtEl>
                                          <p:spTgt spid="10">
                                            <p:txEl>
                                              <p:pRg st="0" end="0"/>
                                            </p:txEl>
                                          </p:spTgt>
                                        </p:tgtEl>
                                        <p:attrNameLst>
                                          <p:attrName>style.visibility</p:attrName>
                                        </p:attrNameLst>
                                      </p:cBhvr>
                                      <p:to>
                                        <p:strVal val="hidden"/>
                                      </p:to>
                                    </p:set>
                                  </p:childTnLst>
                                </p:cTn>
                              </p:par>
                              <p:par>
                                <p:cTn id="173" presetID="53" presetClass="exit" presetSubtype="0" fill="hold" grpId="1" nodeType="withEffect">
                                  <p:stCondLst>
                                    <p:cond delay="3000"/>
                                  </p:stCondLst>
                                  <p:iterate type="lt">
                                    <p:tmPct val="0"/>
                                  </p:iterate>
                                  <p:childTnLst>
                                    <p:anim calcmode="lin" valueType="num">
                                      <p:cBhvr>
                                        <p:cTn id="174" dur="1000"/>
                                        <p:tgtEl>
                                          <p:spTgt spid="10">
                                            <p:txEl>
                                              <p:pRg st="1" end="1"/>
                                            </p:txEl>
                                          </p:spTgt>
                                        </p:tgtEl>
                                        <p:attrNameLst>
                                          <p:attrName>ppt_w</p:attrName>
                                        </p:attrNameLst>
                                      </p:cBhvr>
                                      <p:tavLst>
                                        <p:tav tm="0">
                                          <p:val>
                                            <p:strVal val="ppt_w"/>
                                          </p:val>
                                        </p:tav>
                                        <p:tav tm="100000">
                                          <p:val>
                                            <p:fltVal val="0"/>
                                          </p:val>
                                        </p:tav>
                                      </p:tavLst>
                                    </p:anim>
                                    <p:anim calcmode="lin" valueType="num">
                                      <p:cBhvr>
                                        <p:cTn id="175" dur="1000"/>
                                        <p:tgtEl>
                                          <p:spTgt spid="10">
                                            <p:txEl>
                                              <p:pRg st="1" end="1"/>
                                            </p:txEl>
                                          </p:spTgt>
                                        </p:tgtEl>
                                        <p:attrNameLst>
                                          <p:attrName>ppt_h</p:attrName>
                                        </p:attrNameLst>
                                      </p:cBhvr>
                                      <p:tavLst>
                                        <p:tav tm="0">
                                          <p:val>
                                            <p:strVal val="ppt_h"/>
                                          </p:val>
                                        </p:tav>
                                        <p:tav tm="100000">
                                          <p:val>
                                            <p:fltVal val="0"/>
                                          </p:val>
                                        </p:tav>
                                      </p:tavLst>
                                    </p:anim>
                                    <p:animEffect transition="out" filter="fade">
                                      <p:cBhvr>
                                        <p:cTn id="176" dur="1000"/>
                                        <p:tgtEl>
                                          <p:spTgt spid="10">
                                            <p:txEl>
                                              <p:pRg st="1" end="1"/>
                                            </p:txEl>
                                          </p:spTgt>
                                        </p:tgtEl>
                                      </p:cBhvr>
                                    </p:animEffect>
                                    <p:set>
                                      <p:cBhvr>
                                        <p:cTn id="177" dur="1" fill="hold">
                                          <p:stCondLst>
                                            <p:cond delay="999"/>
                                          </p:stCondLst>
                                        </p:cTn>
                                        <p:tgtEl>
                                          <p:spTgt spid="10">
                                            <p:txEl>
                                              <p:pRg st="1" end="1"/>
                                            </p:txEl>
                                          </p:spTgt>
                                        </p:tgtEl>
                                        <p:attrNameLst>
                                          <p:attrName>style.visibility</p:attrName>
                                        </p:attrNameLst>
                                      </p:cBhvr>
                                      <p:to>
                                        <p:strVal val="hidden"/>
                                      </p:to>
                                    </p:set>
                                  </p:childTnLst>
                                </p:cTn>
                              </p:par>
                              <p:par>
                                <p:cTn id="178" presetID="53" presetClass="exit" presetSubtype="0" fill="hold" grpId="1" nodeType="withEffect">
                                  <p:stCondLst>
                                    <p:cond delay="3000"/>
                                  </p:stCondLst>
                                  <p:iterate type="lt">
                                    <p:tmPct val="0"/>
                                  </p:iterate>
                                  <p:childTnLst>
                                    <p:anim calcmode="lin" valueType="num">
                                      <p:cBhvr>
                                        <p:cTn id="179" dur="1000"/>
                                        <p:tgtEl>
                                          <p:spTgt spid="10">
                                            <p:txEl>
                                              <p:pRg st="2" end="2"/>
                                            </p:txEl>
                                          </p:spTgt>
                                        </p:tgtEl>
                                        <p:attrNameLst>
                                          <p:attrName>ppt_w</p:attrName>
                                        </p:attrNameLst>
                                      </p:cBhvr>
                                      <p:tavLst>
                                        <p:tav tm="0">
                                          <p:val>
                                            <p:strVal val="ppt_w"/>
                                          </p:val>
                                        </p:tav>
                                        <p:tav tm="100000">
                                          <p:val>
                                            <p:fltVal val="0"/>
                                          </p:val>
                                        </p:tav>
                                      </p:tavLst>
                                    </p:anim>
                                    <p:anim calcmode="lin" valueType="num">
                                      <p:cBhvr>
                                        <p:cTn id="180" dur="1000"/>
                                        <p:tgtEl>
                                          <p:spTgt spid="10">
                                            <p:txEl>
                                              <p:pRg st="2" end="2"/>
                                            </p:txEl>
                                          </p:spTgt>
                                        </p:tgtEl>
                                        <p:attrNameLst>
                                          <p:attrName>ppt_h</p:attrName>
                                        </p:attrNameLst>
                                      </p:cBhvr>
                                      <p:tavLst>
                                        <p:tav tm="0">
                                          <p:val>
                                            <p:strVal val="ppt_h"/>
                                          </p:val>
                                        </p:tav>
                                        <p:tav tm="100000">
                                          <p:val>
                                            <p:fltVal val="0"/>
                                          </p:val>
                                        </p:tav>
                                      </p:tavLst>
                                    </p:anim>
                                    <p:animEffect transition="out" filter="fade">
                                      <p:cBhvr>
                                        <p:cTn id="181" dur="1000"/>
                                        <p:tgtEl>
                                          <p:spTgt spid="10">
                                            <p:txEl>
                                              <p:pRg st="2" end="2"/>
                                            </p:txEl>
                                          </p:spTgt>
                                        </p:tgtEl>
                                      </p:cBhvr>
                                    </p:animEffect>
                                    <p:set>
                                      <p:cBhvr>
                                        <p:cTn id="182" dur="1" fill="hold">
                                          <p:stCondLst>
                                            <p:cond delay="999"/>
                                          </p:stCondLst>
                                        </p:cTn>
                                        <p:tgtEl>
                                          <p:spTgt spid="10">
                                            <p:txEl>
                                              <p:pRg st="2" end="2"/>
                                            </p:txEl>
                                          </p:spTgt>
                                        </p:tgtEl>
                                        <p:attrNameLst>
                                          <p:attrName>style.visibility</p:attrName>
                                        </p:attrNameLst>
                                      </p:cBhvr>
                                      <p:to>
                                        <p:strVal val="hidden"/>
                                      </p:to>
                                    </p:set>
                                  </p:childTnLst>
                                </p:cTn>
                              </p:par>
                              <p:par>
                                <p:cTn id="183" presetID="53" presetClass="exit" presetSubtype="0" fill="hold" grpId="1" nodeType="withEffect">
                                  <p:stCondLst>
                                    <p:cond delay="3000"/>
                                  </p:stCondLst>
                                  <p:iterate type="lt">
                                    <p:tmPct val="0"/>
                                  </p:iterate>
                                  <p:childTnLst>
                                    <p:anim calcmode="lin" valueType="num">
                                      <p:cBhvr>
                                        <p:cTn id="184" dur="1000"/>
                                        <p:tgtEl>
                                          <p:spTgt spid="10">
                                            <p:txEl>
                                              <p:pRg st="3" end="3"/>
                                            </p:txEl>
                                          </p:spTgt>
                                        </p:tgtEl>
                                        <p:attrNameLst>
                                          <p:attrName>ppt_w</p:attrName>
                                        </p:attrNameLst>
                                      </p:cBhvr>
                                      <p:tavLst>
                                        <p:tav tm="0">
                                          <p:val>
                                            <p:strVal val="ppt_w"/>
                                          </p:val>
                                        </p:tav>
                                        <p:tav tm="100000">
                                          <p:val>
                                            <p:fltVal val="0"/>
                                          </p:val>
                                        </p:tav>
                                      </p:tavLst>
                                    </p:anim>
                                    <p:anim calcmode="lin" valueType="num">
                                      <p:cBhvr>
                                        <p:cTn id="185" dur="1000"/>
                                        <p:tgtEl>
                                          <p:spTgt spid="10">
                                            <p:txEl>
                                              <p:pRg st="3" end="3"/>
                                            </p:txEl>
                                          </p:spTgt>
                                        </p:tgtEl>
                                        <p:attrNameLst>
                                          <p:attrName>ppt_h</p:attrName>
                                        </p:attrNameLst>
                                      </p:cBhvr>
                                      <p:tavLst>
                                        <p:tav tm="0">
                                          <p:val>
                                            <p:strVal val="ppt_h"/>
                                          </p:val>
                                        </p:tav>
                                        <p:tav tm="100000">
                                          <p:val>
                                            <p:fltVal val="0"/>
                                          </p:val>
                                        </p:tav>
                                      </p:tavLst>
                                    </p:anim>
                                    <p:animEffect transition="out" filter="fade">
                                      <p:cBhvr>
                                        <p:cTn id="186" dur="1000"/>
                                        <p:tgtEl>
                                          <p:spTgt spid="10">
                                            <p:txEl>
                                              <p:pRg st="3" end="3"/>
                                            </p:txEl>
                                          </p:spTgt>
                                        </p:tgtEl>
                                      </p:cBhvr>
                                    </p:animEffect>
                                    <p:set>
                                      <p:cBhvr>
                                        <p:cTn id="187" dur="1" fill="hold">
                                          <p:stCondLst>
                                            <p:cond delay="999"/>
                                          </p:stCondLst>
                                        </p:cTn>
                                        <p:tgtEl>
                                          <p:spTgt spid="10">
                                            <p:txEl>
                                              <p:pRg st="3" end="3"/>
                                            </p:txEl>
                                          </p:spTgt>
                                        </p:tgtEl>
                                        <p:attrNameLst>
                                          <p:attrName>style.visibility</p:attrName>
                                        </p:attrNameLst>
                                      </p:cBhvr>
                                      <p:to>
                                        <p:strVal val="hidden"/>
                                      </p:to>
                                    </p:set>
                                  </p:childTnLst>
                                </p:cTn>
                              </p:par>
                              <p:par>
                                <p:cTn id="188" presetID="53" presetClass="exit" presetSubtype="0" fill="hold" grpId="1" nodeType="withEffect">
                                  <p:stCondLst>
                                    <p:cond delay="3000"/>
                                  </p:stCondLst>
                                  <p:iterate type="lt">
                                    <p:tmPct val="0"/>
                                  </p:iterate>
                                  <p:childTnLst>
                                    <p:anim calcmode="lin" valueType="num">
                                      <p:cBhvr>
                                        <p:cTn id="189" dur="1000"/>
                                        <p:tgtEl>
                                          <p:spTgt spid="10">
                                            <p:txEl>
                                              <p:pRg st="4" end="4"/>
                                            </p:txEl>
                                          </p:spTgt>
                                        </p:tgtEl>
                                        <p:attrNameLst>
                                          <p:attrName>ppt_w</p:attrName>
                                        </p:attrNameLst>
                                      </p:cBhvr>
                                      <p:tavLst>
                                        <p:tav tm="0">
                                          <p:val>
                                            <p:strVal val="ppt_w"/>
                                          </p:val>
                                        </p:tav>
                                        <p:tav tm="100000">
                                          <p:val>
                                            <p:fltVal val="0"/>
                                          </p:val>
                                        </p:tav>
                                      </p:tavLst>
                                    </p:anim>
                                    <p:anim calcmode="lin" valueType="num">
                                      <p:cBhvr>
                                        <p:cTn id="190" dur="1000"/>
                                        <p:tgtEl>
                                          <p:spTgt spid="10">
                                            <p:txEl>
                                              <p:pRg st="4" end="4"/>
                                            </p:txEl>
                                          </p:spTgt>
                                        </p:tgtEl>
                                        <p:attrNameLst>
                                          <p:attrName>ppt_h</p:attrName>
                                        </p:attrNameLst>
                                      </p:cBhvr>
                                      <p:tavLst>
                                        <p:tav tm="0">
                                          <p:val>
                                            <p:strVal val="ppt_h"/>
                                          </p:val>
                                        </p:tav>
                                        <p:tav tm="100000">
                                          <p:val>
                                            <p:fltVal val="0"/>
                                          </p:val>
                                        </p:tav>
                                      </p:tavLst>
                                    </p:anim>
                                    <p:animEffect transition="out" filter="fade">
                                      <p:cBhvr>
                                        <p:cTn id="191" dur="1000"/>
                                        <p:tgtEl>
                                          <p:spTgt spid="10">
                                            <p:txEl>
                                              <p:pRg st="4" end="4"/>
                                            </p:txEl>
                                          </p:spTgt>
                                        </p:tgtEl>
                                      </p:cBhvr>
                                    </p:animEffect>
                                    <p:set>
                                      <p:cBhvr>
                                        <p:cTn id="192" dur="1" fill="hold">
                                          <p:stCondLst>
                                            <p:cond delay="999"/>
                                          </p:stCondLst>
                                        </p:cTn>
                                        <p:tgtEl>
                                          <p:spTgt spid="10">
                                            <p:txEl>
                                              <p:pRg st="4" end="4"/>
                                            </p:txEl>
                                          </p:spTgt>
                                        </p:tgtEl>
                                        <p:attrNameLst>
                                          <p:attrName>style.visibility</p:attrName>
                                        </p:attrNameLst>
                                      </p:cBhvr>
                                      <p:to>
                                        <p:strVal val="hidden"/>
                                      </p:to>
                                    </p:set>
                                  </p:childTnLst>
                                </p:cTn>
                              </p:par>
                              <p:par>
                                <p:cTn id="193" presetID="53" presetClass="exit" presetSubtype="0" fill="hold" grpId="1" nodeType="withEffect">
                                  <p:stCondLst>
                                    <p:cond delay="3000"/>
                                  </p:stCondLst>
                                  <p:iterate type="lt">
                                    <p:tmPct val="0"/>
                                  </p:iterate>
                                  <p:childTnLst>
                                    <p:anim calcmode="lin" valueType="num">
                                      <p:cBhvr>
                                        <p:cTn id="194" dur="1000"/>
                                        <p:tgtEl>
                                          <p:spTgt spid="10">
                                            <p:txEl>
                                              <p:pRg st="5" end="5"/>
                                            </p:txEl>
                                          </p:spTgt>
                                        </p:tgtEl>
                                        <p:attrNameLst>
                                          <p:attrName>ppt_w</p:attrName>
                                        </p:attrNameLst>
                                      </p:cBhvr>
                                      <p:tavLst>
                                        <p:tav tm="0">
                                          <p:val>
                                            <p:strVal val="ppt_w"/>
                                          </p:val>
                                        </p:tav>
                                        <p:tav tm="100000">
                                          <p:val>
                                            <p:fltVal val="0"/>
                                          </p:val>
                                        </p:tav>
                                      </p:tavLst>
                                    </p:anim>
                                    <p:anim calcmode="lin" valueType="num">
                                      <p:cBhvr>
                                        <p:cTn id="195" dur="1000"/>
                                        <p:tgtEl>
                                          <p:spTgt spid="10">
                                            <p:txEl>
                                              <p:pRg st="5" end="5"/>
                                            </p:txEl>
                                          </p:spTgt>
                                        </p:tgtEl>
                                        <p:attrNameLst>
                                          <p:attrName>ppt_h</p:attrName>
                                        </p:attrNameLst>
                                      </p:cBhvr>
                                      <p:tavLst>
                                        <p:tav tm="0">
                                          <p:val>
                                            <p:strVal val="ppt_h"/>
                                          </p:val>
                                        </p:tav>
                                        <p:tav tm="100000">
                                          <p:val>
                                            <p:fltVal val="0"/>
                                          </p:val>
                                        </p:tav>
                                      </p:tavLst>
                                    </p:anim>
                                    <p:animEffect transition="out" filter="fade">
                                      <p:cBhvr>
                                        <p:cTn id="196" dur="1000"/>
                                        <p:tgtEl>
                                          <p:spTgt spid="10">
                                            <p:txEl>
                                              <p:pRg st="5" end="5"/>
                                            </p:txEl>
                                          </p:spTgt>
                                        </p:tgtEl>
                                      </p:cBhvr>
                                    </p:animEffect>
                                    <p:set>
                                      <p:cBhvr>
                                        <p:cTn id="197" dur="1" fill="hold">
                                          <p:stCondLst>
                                            <p:cond delay="999"/>
                                          </p:stCondLst>
                                        </p:cTn>
                                        <p:tgtEl>
                                          <p:spTgt spid="10">
                                            <p:txEl>
                                              <p:pRg st="5" end="5"/>
                                            </p:txEl>
                                          </p:spTgt>
                                        </p:tgtEl>
                                        <p:attrNameLst>
                                          <p:attrName>style.visibility</p:attrName>
                                        </p:attrNameLst>
                                      </p:cBhvr>
                                      <p:to>
                                        <p:strVal val="hidden"/>
                                      </p:to>
                                    </p:set>
                                  </p:childTnLst>
                                </p:cTn>
                              </p:par>
                              <p:par>
                                <p:cTn id="198" presetID="53" presetClass="exit" presetSubtype="0" fill="hold" grpId="1" nodeType="withEffect">
                                  <p:stCondLst>
                                    <p:cond delay="3000"/>
                                  </p:stCondLst>
                                  <p:iterate type="lt">
                                    <p:tmPct val="0"/>
                                  </p:iterate>
                                  <p:childTnLst>
                                    <p:anim calcmode="lin" valueType="num">
                                      <p:cBhvr>
                                        <p:cTn id="199" dur="1000"/>
                                        <p:tgtEl>
                                          <p:spTgt spid="10">
                                            <p:txEl>
                                              <p:pRg st="6" end="6"/>
                                            </p:txEl>
                                          </p:spTgt>
                                        </p:tgtEl>
                                        <p:attrNameLst>
                                          <p:attrName>ppt_w</p:attrName>
                                        </p:attrNameLst>
                                      </p:cBhvr>
                                      <p:tavLst>
                                        <p:tav tm="0">
                                          <p:val>
                                            <p:strVal val="ppt_w"/>
                                          </p:val>
                                        </p:tav>
                                        <p:tav tm="100000">
                                          <p:val>
                                            <p:fltVal val="0"/>
                                          </p:val>
                                        </p:tav>
                                      </p:tavLst>
                                    </p:anim>
                                    <p:anim calcmode="lin" valueType="num">
                                      <p:cBhvr>
                                        <p:cTn id="200" dur="1000"/>
                                        <p:tgtEl>
                                          <p:spTgt spid="10">
                                            <p:txEl>
                                              <p:pRg st="6" end="6"/>
                                            </p:txEl>
                                          </p:spTgt>
                                        </p:tgtEl>
                                        <p:attrNameLst>
                                          <p:attrName>ppt_h</p:attrName>
                                        </p:attrNameLst>
                                      </p:cBhvr>
                                      <p:tavLst>
                                        <p:tav tm="0">
                                          <p:val>
                                            <p:strVal val="ppt_h"/>
                                          </p:val>
                                        </p:tav>
                                        <p:tav tm="100000">
                                          <p:val>
                                            <p:fltVal val="0"/>
                                          </p:val>
                                        </p:tav>
                                      </p:tavLst>
                                    </p:anim>
                                    <p:animEffect transition="out" filter="fade">
                                      <p:cBhvr>
                                        <p:cTn id="201" dur="1000"/>
                                        <p:tgtEl>
                                          <p:spTgt spid="10">
                                            <p:txEl>
                                              <p:pRg st="6" end="6"/>
                                            </p:txEl>
                                          </p:spTgt>
                                        </p:tgtEl>
                                      </p:cBhvr>
                                    </p:animEffect>
                                    <p:set>
                                      <p:cBhvr>
                                        <p:cTn id="202" dur="1" fill="hold">
                                          <p:stCondLst>
                                            <p:cond delay="999"/>
                                          </p:stCondLst>
                                        </p:cTn>
                                        <p:tgtEl>
                                          <p:spTgt spid="10">
                                            <p:txEl>
                                              <p:pRg st="6" end="6"/>
                                            </p:txEl>
                                          </p:spTgt>
                                        </p:tgtEl>
                                        <p:attrNameLst>
                                          <p:attrName>style.visibility</p:attrName>
                                        </p:attrNameLst>
                                      </p:cBhvr>
                                      <p:to>
                                        <p:strVal val="hidden"/>
                                      </p:to>
                                    </p:set>
                                  </p:childTnLst>
                                </p:cTn>
                              </p:par>
                              <p:par>
                                <p:cTn id="203" presetID="10" presetClass="exit" presetSubtype="0" fill="hold" nodeType="withEffect">
                                  <p:stCondLst>
                                    <p:cond delay="3000"/>
                                  </p:stCondLst>
                                  <p:childTnLst>
                                    <p:animEffect transition="out" filter="fade">
                                      <p:cBhvr>
                                        <p:cTn id="204" dur="2000"/>
                                        <p:tgtEl>
                                          <p:spTgt spid="1026"/>
                                        </p:tgtEl>
                                      </p:cBhvr>
                                    </p:animEffect>
                                    <p:set>
                                      <p:cBhvr>
                                        <p:cTn id="205" dur="1" fill="hold">
                                          <p:stCondLst>
                                            <p:cond delay="1999"/>
                                          </p:stCondLst>
                                        </p:cTn>
                                        <p:tgtEl>
                                          <p:spTgt spid="1026"/>
                                        </p:tgtEl>
                                        <p:attrNameLst>
                                          <p:attrName>style.visibility</p:attrName>
                                        </p:attrNameLst>
                                      </p:cBhvr>
                                      <p:to>
                                        <p:strVal val="hidden"/>
                                      </p:to>
                                    </p:set>
                                  </p:childTnLst>
                                </p:cTn>
                              </p:par>
                              <p:par>
                                <p:cTn id="206" presetID="15" presetClass="entr" presetSubtype="0" fill="hold" nodeType="withEffect">
                                  <p:stCondLst>
                                    <p:cond delay="3000"/>
                                  </p:stCondLst>
                                  <p:childTnLst>
                                    <p:set>
                                      <p:cBhvr>
                                        <p:cTn id="207" dur="1" fill="hold">
                                          <p:stCondLst>
                                            <p:cond delay="0"/>
                                          </p:stCondLst>
                                        </p:cTn>
                                        <p:tgtEl>
                                          <p:spTgt spid="1028"/>
                                        </p:tgtEl>
                                        <p:attrNameLst>
                                          <p:attrName>style.visibility</p:attrName>
                                        </p:attrNameLst>
                                      </p:cBhvr>
                                      <p:to>
                                        <p:strVal val="visible"/>
                                      </p:to>
                                    </p:set>
                                    <p:anim calcmode="lin" valueType="num">
                                      <p:cBhvr>
                                        <p:cTn id="208" dur="1000" fill="hold"/>
                                        <p:tgtEl>
                                          <p:spTgt spid="1028"/>
                                        </p:tgtEl>
                                        <p:attrNameLst>
                                          <p:attrName>ppt_w</p:attrName>
                                        </p:attrNameLst>
                                      </p:cBhvr>
                                      <p:tavLst>
                                        <p:tav tm="0">
                                          <p:val>
                                            <p:fltVal val="0"/>
                                          </p:val>
                                        </p:tav>
                                        <p:tav tm="100000">
                                          <p:val>
                                            <p:strVal val="#ppt_w"/>
                                          </p:val>
                                        </p:tav>
                                      </p:tavLst>
                                    </p:anim>
                                    <p:anim calcmode="lin" valueType="num">
                                      <p:cBhvr>
                                        <p:cTn id="209" dur="1000" fill="hold"/>
                                        <p:tgtEl>
                                          <p:spTgt spid="1028"/>
                                        </p:tgtEl>
                                        <p:attrNameLst>
                                          <p:attrName>ppt_h</p:attrName>
                                        </p:attrNameLst>
                                      </p:cBhvr>
                                      <p:tavLst>
                                        <p:tav tm="0">
                                          <p:val>
                                            <p:fltVal val="0"/>
                                          </p:val>
                                        </p:tav>
                                        <p:tav tm="100000">
                                          <p:val>
                                            <p:strVal val="#ppt_h"/>
                                          </p:val>
                                        </p:tav>
                                      </p:tavLst>
                                    </p:anim>
                                    <p:anim calcmode="lin" valueType="num">
                                      <p:cBhvr>
                                        <p:cTn id="210" dur="1000" fill="hold"/>
                                        <p:tgtEl>
                                          <p:spTgt spid="1028"/>
                                        </p:tgtEl>
                                        <p:attrNameLst>
                                          <p:attrName>ppt_x</p:attrName>
                                        </p:attrNameLst>
                                      </p:cBhvr>
                                      <p:tavLst>
                                        <p:tav tm="0" fmla="#ppt_x+(cos(-2*pi*(1-$))*-#ppt_x-sin(-2*pi*(1-$))*(1-#ppt_y))*(1-$)">
                                          <p:val>
                                            <p:fltVal val="0"/>
                                          </p:val>
                                        </p:tav>
                                        <p:tav tm="100000">
                                          <p:val>
                                            <p:fltVal val="1"/>
                                          </p:val>
                                        </p:tav>
                                      </p:tavLst>
                                    </p:anim>
                                    <p:anim calcmode="lin" valueType="num">
                                      <p:cBhvr>
                                        <p:cTn id="211" dur="1000" fill="hold"/>
                                        <p:tgtEl>
                                          <p:spTgt spid="1028"/>
                                        </p:tgtEl>
                                        <p:attrNameLst>
                                          <p:attrName>ppt_y</p:attrName>
                                        </p:attrNameLst>
                                      </p:cBhvr>
                                      <p:tavLst>
                                        <p:tav tm="0" fmla="#ppt_y+(sin(-2*pi*(1-$))*-#ppt_x+cos(-2*pi*(1-$))*(1-#ppt_y))*(1-$)">
                                          <p:val>
                                            <p:fltVal val="0"/>
                                          </p:val>
                                        </p:tav>
                                        <p:tav tm="100000">
                                          <p:val>
                                            <p:fltVal val="1"/>
                                          </p:val>
                                        </p:tav>
                                      </p:tavLst>
                                    </p:anim>
                                  </p:childTnLst>
                                </p:cTn>
                              </p:par>
                              <p:par>
                                <p:cTn id="212" presetID="10" presetClass="exit" presetSubtype="0" fill="hold" grpId="1" nodeType="withEffect">
                                  <p:stCondLst>
                                    <p:cond delay="3000"/>
                                  </p:stCondLst>
                                  <p:iterate type="wd">
                                    <p:tmPct val="0"/>
                                  </p:iterate>
                                  <p:childTnLst>
                                    <p:animEffect transition="out" filter="fade">
                                      <p:cBhvr>
                                        <p:cTn id="213" dur="2000"/>
                                        <p:tgtEl>
                                          <p:spTgt spid="2"/>
                                        </p:tgtEl>
                                      </p:cBhvr>
                                    </p:animEffect>
                                    <p:set>
                                      <p:cBhvr>
                                        <p:cTn id="214" dur="1" fill="hold">
                                          <p:stCondLst>
                                            <p:cond delay="1999"/>
                                          </p:stCondLst>
                                        </p:cTn>
                                        <p:tgtEl>
                                          <p:spTgt spid="2"/>
                                        </p:tgtEl>
                                        <p:attrNameLst>
                                          <p:attrName>style.visibility</p:attrName>
                                        </p:attrNameLst>
                                      </p:cBhvr>
                                      <p:to>
                                        <p:strVal val="hidden"/>
                                      </p:to>
                                    </p:set>
                                  </p:childTnLst>
                                </p:cTn>
                              </p:par>
                            </p:childTnLst>
                          </p:cTn>
                        </p:par>
                        <p:par>
                          <p:cTn id="215" fill="hold">
                            <p:stCondLst>
                              <p:cond delay="67900"/>
                            </p:stCondLst>
                            <p:childTnLst>
                              <p:par>
                                <p:cTn id="216" presetID="39" presetClass="entr" presetSubtype="0" accel="100000" fill="hold" grpId="0" nodeType="afterEffect">
                                  <p:stCondLst>
                                    <p:cond delay="500"/>
                                  </p:stCondLst>
                                  <p:iterate type="wd">
                                    <p:tmPct val="10000"/>
                                  </p:iterate>
                                  <p:childTnLst>
                                    <p:set>
                                      <p:cBhvr>
                                        <p:cTn id="217" dur="1" fill="hold">
                                          <p:stCondLst>
                                            <p:cond delay="0"/>
                                          </p:stCondLst>
                                        </p:cTn>
                                        <p:tgtEl>
                                          <p:spTgt spid="14">
                                            <p:txEl>
                                              <p:pRg st="0" end="0"/>
                                            </p:txEl>
                                          </p:spTgt>
                                        </p:tgtEl>
                                        <p:attrNameLst>
                                          <p:attrName>style.visibility</p:attrName>
                                        </p:attrNameLst>
                                      </p:cBhvr>
                                      <p:to>
                                        <p:strVal val="visible"/>
                                      </p:to>
                                    </p:set>
                                    <p:anim calcmode="lin" valueType="num">
                                      <p:cBhvr>
                                        <p:cTn id="218" dur="500" fill="hold"/>
                                        <p:tgtEl>
                                          <p:spTgt spid="1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19" dur="500" fill="hold"/>
                                        <p:tgtEl>
                                          <p:spTgt spid="1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0" dur="500" fill="hold"/>
                                        <p:tgtEl>
                                          <p:spTgt spid="1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1"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222" fill="hold">
                            <p:stCondLst>
                              <p:cond delay="69700"/>
                            </p:stCondLst>
                            <p:childTnLst>
                              <p:par>
                                <p:cTn id="223" presetID="39" presetClass="entr" presetSubtype="0" accel="100000" fill="hold" grpId="0" nodeType="afterEffect">
                                  <p:stCondLst>
                                    <p:cond delay="500"/>
                                  </p:stCondLst>
                                  <p:iterate type="wd">
                                    <p:tmPct val="10000"/>
                                  </p:iterate>
                                  <p:childTnLst>
                                    <p:set>
                                      <p:cBhvr>
                                        <p:cTn id="224" dur="1" fill="hold">
                                          <p:stCondLst>
                                            <p:cond delay="0"/>
                                          </p:stCondLst>
                                        </p:cTn>
                                        <p:tgtEl>
                                          <p:spTgt spid="14">
                                            <p:txEl>
                                              <p:pRg st="1" end="1"/>
                                            </p:txEl>
                                          </p:spTgt>
                                        </p:tgtEl>
                                        <p:attrNameLst>
                                          <p:attrName>style.visibility</p:attrName>
                                        </p:attrNameLst>
                                      </p:cBhvr>
                                      <p:to>
                                        <p:strVal val="visible"/>
                                      </p:to>
                                    </p:set>
                                    <p:anim calcmode="lin" valueType="num">
                                      <p:cBhvr>
                                        <p:cTn id="225" dur="500" fill="hold"/>
                                        <p:tgtEl>
                                          <p:spTgt spid="14">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26" dur="500" fill="hold"/>
                                        <p:tgtEl>
                                          <p:spTgt spid="14">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7" dur="500" fill="hold"/>
                                        <p:tgtEl>
                                          <p:spTgt spid="14">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8" dur="500" fill="hold"/>
                                        <p:tgtEl>
                                          <p:spTgt spid="14">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1" end="1"/>
                                            </p:txEl>
                                          </p:spTgt>
                                        </p:tgtEl>
                                        <p:attrNameLst>
                                          <p:attrName>ppt_c</p:attrName>
                                        </p:attrNameLst>
                                      </p:cBhvr>
                                      <p:to>
                                        <a:srgbClr val="003366"/>
                                      </p:to>
                                    </p:animClr>
                                  </p:subTnLst>
                                </p:cTn>
                              </p:par>
                            </p:childTnLst>
                          </p:cTn>
                        </p:par>
                        <p:par>
                          <p:cTn id="229" fill="hold">
                            <p:stCondLst>
                              <p:cond delay="71750"/>
                            </p:stCondLst>
                            <p:childTnLst>
                              <p:par>
                                <p:cTn id="230" presetID="39" presetClass="entr" presetSubtype="0" accel="100000" fill="hold" grpId="0" nodeType="afterEffect">
                                  <p:stCondLst>
                                    <p:cond delay="500"/>
                                  </p:stCondLst>
                                  <p:iterate type="wd">
                                    <p:tmPct val="10000"/>
                                  </p:iterate>
                                  <p:childTnLst>
                                    <p:set>
                                      <p:cBhvr>
                                        <p:cTn id="231" dur="1" fill="hold">
                                          <p:stCondLst>
                                            <p:cond delay="0"/>
                                          </p:stCondLst>
                                        </p:cTn>
                                        <p:tgtEl>
                                          <p:spTgt spid="14">
                                            <p:txEl>
                                              <p:pRg st="2" end="2"/>
                                            </p:txEl>
                                          </p:spTgt>
                                        </p:tgtEl>
                                        <p:attrNameLst>
                                          <p:attrName>style.visibility</p:attrName>
                                        </p:attrNameLst>
                                      </p:cBhvr>
                                      <p:to>
                                        <p:strVal val="visible"/>
                                      </p:to>
                                    </p:set>
                                    <p:anim calcmode="lin" valueType="num">
                                      <p:cBhvr>
                                        <p:cTn id="232" dur="500" fill="hold"/>
                                        <p:tgtEl>
                                          <p:spTgt spid="14">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33" dur="500" fill="hold"/>
                                        <p:tgtEl>
                                          <p:spTgt spid="14">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34" dur="500" fill="hold"/>
                                        <p:tgtEl>
                                          <p:spTgt spid="14">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35" dur="500" fill="hold"/>
                                        <p:tgtEl>
                                          <p:spTgt spid="14">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2" end="2"/>
                                            </p:txEl>
                                          </p:spTgt>
                                        </p:tgtEl>
                                        <p:attrNameLst>
                                          <p:attrName>ppt_c</p:attrName>
                                        </p:attrNameLst>
                                      </p:cBhvr>
                                      <p:to>
                                        <a:srgbClr val="003366"/>
                                      </p:to>
                                    </p:animClr>
                                  </p:subTnLst>
                                </p:cTn>
                              </p:par>
                            </p:childTnLst>
                          </p:cTn>
                        </p:par>
                        <p:par>
                          <p:cTn id="236" fill="hold">
                            <p:stCondLst>
                              <p:cond delay="73250"/>
                            </p:stCondLst>
                            <p:childTnLst>
                              <p:par>
                                <p:cTn id="237" presetID="31" presetClass="entr" presetSubtype="0" fill="hold" nodeType="afterEffect">
                                  <p:stCondLst>
                                    <p:cond delay="0"/>
                                  </p:stCondLst>
                                  <p:iterate type="lt">
                                    <p:tmPct val="5000"/>
                                  </p:iterate>
                                  <p:childTnLst>
                                    <p:set>
                                      <p:cBhvr>
                                        <p:cTn id="238" dur="1" fill="hold">
                                          <p:stCondLst>
                                            <p:cond delay="0"/>
                                          </p:stCondLst>
                                        </p:cTn>
                                        <p:tgtEl>
                                          <p:spTgt spid="1029"/>
                                        </p:tgtEl>
                                        <p:attrNameLst>
                                          <p:attrName>style.visibility</p:attrName>
                                        </p:attrNameLst>
                                      </p:cBhvr>
                                      <p:to>
                                        <p:strVal val="visible"/>
                                      </p:to>
                                    </p:set>
                                    <p:anim calcmode="lin" valueType="num">
                                      <p:cBhvr>
                                        <p:cTn id="239" dur="1000" fill="hold"/>
                                        <p:tgtEl>
                                          <p:spTgt spid="1029"/>
                                        </p:tgtEl>
                                        <p:attrNameLst>
                                          <p:attrName>ppt_w</p:attrName>
                                        </p:attrNameLst>
                                      </p:cBhvr>
                                      <p:tavLst>
                                        <p:tav tm="0">
                                          <p:val>
                                            <p:fltVal val="0"/>
                                          </p:val>
                                        </p:tav>
                                        <p:tav tm="100000">
                                          <p:val>
                                            <p:strVal val="#ppt_w"/>
                                          </p:val>
                                        </p:tav>
                                      </p:tavLst>
                                    </p:anim>
                                    <p:anim calcmode="lin" valueType="num">
                                      <p:cBhvr>
                                        <p:cTn id="240" dur="1000" fill="hold"/>
                                        <p:tgtEl>
                                          <p:spTgt spid="1029"/>
                                        </p:tgtEl>
                                        <p:attrNameLst>
                                          <p:attrName>ppt_h</p:attrName>
                                        </p:attrNameLst>
                                      </p:cBhvr>
                                      <p:tavLst>
                                        <p:tav tm="0">
                                          <p:val>
                                            <p:fltVal val="0"/>
                                          </p:val>
                                        </p:tav>
                                        <p:tav tm="100000">
                                          <p:val>
                                            <p:strVal val="#ppt_h"/>
                                          </p:val>
                                        </p:tav>
                                      </p:tavLst>
                                    </p:anim>
                                    <p:anim calcmode="lin" valueType="num">
                                      <p:cBhvr>
                                        <p:cTn id="241" dur="1000" fill="hold"/>
                                        <p:tgtEl>
                                          <p:spTgt spid="1029"/>
                                        </p:tgtEl>
                                        <p:attrNameLst>
                                          <p:attrName>style.rotation</p:attrName>
                                        </p:attrNameLst>
                                      </p:cBhvr>
                                      <p:tavLst>
                                        <p:tav tm="0">
                                          <p:val>
                                            <p:fltVal val="90"/>
                                          </p:val>
                                        </p:tav>
                                        <p:tav tm="100000">
                                          <p:val>
                                            <p:fltVal val="0"/>
                                          </p:val>
                                        </p:tav>
                                      </p:tavLst>
                                    </p:anim>
                                    <p:animEffect transition="in" filter="fade">
                                      <p:cBhvr>
                                        <p:cTn id="242" dur="1000"/>
                                        <p:tgtEl>
                                          <p:spTgt spid="1029"/>
                                        </p:tgtEl>
                                      </p:cBhvr>
                                    </p:animEffect>
                                  </p:childTnLst>
                                </p:cTn>
                              </p:par>
                            </p:childTnLst>
                          </p:cTn>
                        </p:par>
                        <p:par>
                          <p:cTn id="243" fill="hold">
                            <p:stCondLst>
                              <p:cond delay="74250"/>
                            </p:stCondLst>
                            <p:childTnLst>
                              <p:par>
                                <p:cTn id="244" presetID="39" presetClass="entr" presetSubtype="0" accel="100000" fill="hold" grpId="0" nodeType="afterEffect">
                                  <p:stCondLst>
                                    <p:cond delay="500"/>
                                  </p:stCondLst>
                                  <p:iterate type="wd">
                                    <p:tmPct val="10000"/>
                                  </p:iterate>
                                  <p:childTnLst>
                                    <p:set>
                                      <p:cBhvr>
                                        <p:cTn id="245" dur="1" fill="hold">
                                          <p:stCondLst>
                                            <p:cond delay="0"/>
                                          </p:stCondLst>
                                        </p:cTn>
                                        <p:tgtEl>
                                          <p:spTgt spid="14">
                                            <p:txEl>
                                              <p:pRg st="3" end="3"/>
                                            </p:txEl>
                                          </p:spTgt>
                                        </p:tgtEl>
                                        <p:attrNameLst>
                                          <p:attrName>style.visibility</p:attrName>
                                        </p:attrNameLst>
                                      </p:cBhvr>
                                      <p:to>
                                        <p:strVal val="visible"/>
                                      </p:to>
                                    </p:set>
                                    <p:anim calcmode="lin" valueType="num">
                                      <p:cBhvr>
                                        <p:cTn id="246" dur="500" fill="hold"/>
                                        <p:tgtEl>
                                          <p:spTgt spid="14">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7" dur="500" fill="hold"/>
                                        <p:tgtEl>
                                          <p:spTgt spid="14">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48" dur="500" fill="hold"/>
                                        <p:tgtEl>
                                          <p:spTgt spid="14">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49" dur="500" fill="hold"/>
                                        <p:tgtEl>
                                          <p:spTgt spid="14">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3" end="3"/>
                                            </p:txEl>
                                          </p:spTgt>
                                        </p:tgtEl>
                                        <p:attrNameLst>
                                          <p:attrName>ppt_c</p:attrName>
                                        </p:attrNameLst>
                                      </p:cBhvr>
                                      <p:to>
                                        <a:srgbClr val="003366"/>
                                      </p:to>
                                    </p:animClr>
                                  </p:subTnLst>
                                </p:cTn>
                              </p:par>
                            </p:childTnLst>
                          </p:cTn>
                        </p:par>
                        <p:par>
                          <p:cTn id="250" fill="hold">
                            <p:stCondLst>
                              <p:cond delay="76000"/>
                            </p:stCondLst>
                            <p:childTnLst>
                              <p:par>
                                <p:cTn id="251" presetID="39" presetClass="entr" presetSubtype="0" accel="100000" fill="hold" grpId="0" nodeType="afterEffect">
                                  <p:stCondLst>
                                    <p:cond delay="500"/>
                                  </p:stCondLst>
                                  <p:iterate type="wd">
                                    <p:tmPct val="10000"/>
                                  </p:iterate>
                                  <p:childTnLst>
                                    <p:set>
                                      <p:cBhvr>
                                        <p:cTn id="252" dur="1" fill="hold">
                                          <p:stCondLst>
                                            <p:cond delay="0"/>
                                          </p:stCondLst>
                                        </p:cTn>
                                        <p:tgtEl>
                                          <p:spTgt spid="14">
                                            <p:txEl>
                                              <p:pRg st="4" end="4"/>
                                            </p:txEl>
                                          </p:spTgt>
                                        </p:tgtEl>
                                        <p:attrNameLst>
                                          <p:attrName>style.visibility</p:attrName>
                                        </p:attrNameLst>
                                      </p:cBhvr>
                                      <p:to>
                                        <p:strVal val="visible"/>
                                      </p:to>
                                    </p:set>
                                    <p:anim calcmode="lin" valueType="num">
                                      <p:cBhvr>
                                        <p:cTn id="253" dur="500" fill="hold"/>
                                        <p:tgtEl>
                                          <p:spTgt spid="14">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54" dur="500" fill="hold"/>
                                        <p:tgtEl>
                                          <p:spTgt spid="14">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5" dur="500" fill="hold"/>
                                        <p:tgtEl>
                                          <p:spTgt spid="14">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256" dur="500" fill="hold"/>
                                        <p:tgtEl>
                                          <p:spTgt spid="14">
                                            <p:txEl>
                                              <p:pRg st="4" end="4"/>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4" end="4"/>
                                            </p:txEl>
                                          </p:spTgt>
                                        </p:tgtEl>
                                        <p:attrNameLst>
                                          <p:attrName>ppt_c</p:attrName>
                                        </p:attrNameLst>
                                      </p:cBhvr>
                                      <p:to>
                                        <a:srgbClr val="003366"/>
                                      </p:to>
                                    </p:animClr>
                                  </p:subTnLst>
                                </p:cTn>
                              </p:par>
                            </p:childTnLst>
                          </p:cTn>
                        </p:par>
                        <p:par>
                          <p:cTn id="257" fill="hold">
                            <p:stCondLst>
                              <p:cond delay="77850"/>
                            </p:stCondLst>
                            <p:childTnLst>
                              <p:par>
                                <p:cTn id="258" presetID="39" presetClass="entr" presetSubtype="0" accel="100000" fill="hold" grpId="0" nodeType="afterEffect">
                                  <p:stCondLst>
                                    <p:cond delay="500"/>
                                  </p:stCondLst>
                                  <p:iterate type="wd">
                                    <p:tmPct val="10000"/>
                                  </p:iterate>
                                  <p:childTnLst>
                                    <p:set>
                                      <p:cBhvr>
                                        <p:cTn id="259" dur="1" fill="hold">
                                          <p:stCondLst>
                                            <p:cond delay="0"/>
                                          </p:stCondLst>
                                        </p:cTn>
                                        <p:tgtEl>
                                          <p:spTgt spid="14">
                                            <p:txEl>
                                              <p:pRg st="5" end="5"/>
                                            </p:txEl>
                                          </p:spTgt>
                                        </p:tgtEl>
                                        <p:attrNameLst>
                                          <p:attrName>style.visibility</p:attrName>
                                        </p:attrNameLst>
                                      </p:cBhvr>
                                      <p:to>
                                        <p:strVal val="visible"/>
                                      </p:to>
                                    </p:set>
                                    <p:anim calcmode="lin" valueType="num">
                                      <p:cBhvr>
                                        <p:cTn id="260" dur="500" fill="hold"/>
                                        <p:tgtEl>
                                          <p:spTgt spid="14">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1" dur="500" fill="hold"/>
                                        <p:tgtEl>
                                          <p:spTgt spid="14">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2" dur="500" fill="hold"/>
                                        <p:tgtEl>
                                          <p:spTgt spid="14">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3" dur="500" fill="hold"/>
                                        <p:tgtEl>
                                          <p:spTgt spid="14">
                                            <p:txEl>
                                              <p:pRg st="5" end="5"/>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5" end="5"/>
                                            </p:txEl>
                                          </p:spTgt>
                                        </p:tgtEl>
                                        <p:attrNameLst>
                                          <p:attrName>ppt_c</p:attrName>
                                        </p:attrNameLst>
                                      </p:cBhvr>
                                      <p:to>
                                        <a:srgbClr val="003366"/>
                                      </p:to>
                                    </p:animClr>
                                  </p:subTnLst>
                                </p:cTn>
                              </p:par>
                            </p:childTnLst>
                          </p:cTn>
                        </p:par>
                        <p:par>
                          <p:cTn id="264" fill="hold">
                            <p:stCondLst>
                              <p:cond delay="79050"/>
                            </p:stCondLst>
                            <p:childTnLst>
                              <p:par>
                                <p:cTn id="265" presetID="39" presetClass="entr" presetSubtype="0" accel="100000" fill="hold" grpId="0" nodeType="afterEffect">
                                  <p:stCondLst>
                                    <p:cond delay="500"/>
                                  </p:stCondLst>
                                  <p:iterate type="wd">
                                    <p:tmPct val="10000"/>
                                  </p:iterate>
                                  <p:childTnLst>
                                    <p:set>
                                      <p:cBhvr>
                                        <p:cTn id="266" dur="1" fill="hold">
                                          <p:stCondLst>
                                            <p:cond delay="0"/>
                                          </p:stCondLst>
                                        </p:cTn>
                                        <p:tgtEl>
                                          <p:spTgt spid="14">
                                            <p:txEl>
                                              <p:pRg st="6" end="6"/>
                                            </p:txEl>
                                          </p:spTgt>
                                        </p:tgtEl>
                                        <p:attrNameLst>
                                          <p:attrName>style.visibility</p:attrName>
                                        </p:attrNameLst>
                                      </p:cBhvr>
                                      <p:to>
                                        <p:strVal val="visible"/>
                                      </p:to>
                                    </p:set>
                                    <p:anim calcmode="lin" valueType="num">
                                      <p:cBhvr>
                                        <p:cTn id="267" dur="500" fill="hold"/>
                                        <p:tgtEl>
                                          <p:spTgt spid="14">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8" dur="500" fill="hold"/>
                                        <p:tgtEl>
                                          <p:spTgt spid="14">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9" dur="500" fill="hold"/>
                                        <p:tgtEl>
                                          <p:spTgt spid="14">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0" dur="500" fill="hold"/>
                                        <p:tgtEl>
                                          <p:spTgt spid="14">
                                            <p:txEl>
                                              <p:pRg st="6" end="6"/>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6" end="6"/>
                                            </p:txEl>
                                          </p:spTgt>
                                        </p:tgtEl>
                                        <p:attrNameLst>
                                          <p:attrName>ppt_c</p:attrName>
                                        </p:attrNameLst>
                                      </p:cBhvr>
                                      <p:to>
                                        <a:srgbClr val="003366"/>
                                      </p:to>
                                    </p:animClr>
                                  </p:subTnLst>
                                </p:cTn>
                              </p:par>
                            </p:childTnLst>
                          </p:cTn>
                        </p:par>
                        <p:par>
                          <p:cTn id="271" fill="hold">
                            <p:stCondLst>
                              <p:cond delay="81000"/>
                            </p:stCondLst>
                            <p:childTnLst>
                              <p:par>
                                <p:cTn id="272" presetID="39" presetClass="entr" presetSubtype="0" accel="100000" fill="hold" grpId="0" nodeType="afterEffect">
                                  <p:stCondLst>
                                    <p:cond delay="500"/>
                                  </p:stCondLst>
                                  <p:iterate type="wd">
                                    <p:tmPct val="10000"/>
                                  </p:iterate>
                                  <p:childTnLst>
                                    <p:set>
                                      <p:cBhvr>
                                        <p:cTn id="273" dur="1" fill="hold">
                                          <p:stCondLst>
                                            <p:cond delay="0"/>
                                          </p:stCondLst>
                                        </p:cTn>
                                        <p:tgtEl>
                                          <p:spTgt spid="14">
                                            <p:txEl>
                                              <p:pRg st="7" end="7"/>
                                            </p:txEl>
                                          </p:spTgt>
                                        </p:tgtEl>
                                        <p:attrNameLst>
                                          <p:attrName>style.visibility</p:attrName>
                                        </p:attrNameLst>
                                      </p:cBhvr>
                                      <p:to>
                                        <p:strVal val="visible"/>
                                      </p:to>
                                    </p:set>
                                    <p:anim calcmode="lin" valueType="num">
                                      <p:cBhvr>
                                        <p:cTn id="274" dur="500" fill="hold"/>
                                        <p:tgtEl>
                                          <p:spTgt spid="14">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75" dur="500" fill="hold"/>
                                        <p:tgtEl>
                                          <p:spTgt spid="14">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6" dur="500" fill="hold"/>
                                        <p:tgtEl>
                                          <p:spTgt spid="14">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7" dur="500" fill="hold"/>
                                        <p:tgtEl>
                                          <p:spTgt spid="14">
                                            <p:txEl>
                                              <p:pRg st="7" end="7"/>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7" end="7"/>
                                            </p:txEl>
                                          </p:spTgt>
                                        </p:tgtEl>
                                        <p:attrNameLst>
                                          <p:attrName>ppt_c</p:attrName>
                                        </p:attrNameLst>
                                      </p:cBhvr>
                                      <p:to>
                                        <a:srgbClr val="003366"/>
                                      </p:to>
                                    </p:animClr>
                                  </p:subTnLst>
                                </p:cTn>
                              </p:par>
                            </p:childTnLst>
                          </p:cTn>
                        </p:par>
                        <p:par>
                          <p:cTn id="278" fill="hold">
                            <p:stCondLst>
                              <p:cond delay="82450"/>
                            </p:stCondLst>
                            <p:childTnLst>
                              <p:par>
                                <p:cTn id="279" presetID="39" presetClass="entr" presetSubtype="0" accel="100000" fill="hold" grpId="0" nodeType="afterEffect">
                                  <p:stCondLst>
                                    <p:cond delay="500"/>
                                  </p:stCondLst>
                                  <p:iterate type="wd">
                                    <p:tmPct val="10000"/>
                                  </p:iterate>
                                  <p:childTnLst>
                                    <p:set>
                                      <p:cBhvr>
                                        <p:cTn id="280" dur="1" fill="hold">
                                          <p:stCondLst>
                                            <p:cond delay="0"/>
                                          </p:stCondLst>
                                        </p:cTn>
                                        <p:tgtEl>
                                          <p:spTgt spid="14">
                                            <p:txEl>
                                              <p:pRg st="8" end="8"/>
                                            </p:txEl>
                                          </p:spTgt>
                                        </p:tgtEl>
                                        <p:attrNameLst>
                                          <p:attrName>style.visibility</p:attrName>
                                        </p:attrNameLst>
                                      </p:cBhvr>
                                      <p:to>
                                        <p:strVal val="visible"/>
                                      </p:to>
                                    </p:set>
                                    <p:anim calcmode="lin" valueType="num">
                                      <p:cBhvr>
                                        <p:cTn id="281" dur="500" fill="hold"/>
                                        <p:tgtEl>
                                          <p:spTgt spid="14">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82" dur="500" fill="hold"/>
                                        <p:tgtEl>
                                          <p:spTgt spid="14">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83" dur="500" fill="hold"/>
                                        <p:tgtEl>
                                          <p:spTgt spid="14">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4" dur="500" fill="hold"/>
                                        <p:tgtEl>
                                          <p:spTgt spid="14">
                                            <p:txEl>
                                              <p:pRg st="8" end="8"/>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8" end="8"/>
                                            </p:txEl>
                                          </p:spTgt>
                                        </p:tgtEl>
                                        <p:attrNameLst>
                                          <p:attrName>ppt_c</p:attrName>
                                        </p:attrNameLst>
                                      </p:cBhvr>
                                      <p:to>
                                        <a:srgbClr val="003366"/>
                                      </p:to>
                                    </p:animClr>
                                  </p:subTnLst>
                                </p:cTn>
                              </p:par>
                            </p:childTnLst>
                          </p:cTn>
                        </p:par>
                        <p:par>
                          <p:cTn id="285" fill="hold">
                            <p:stCondLst>
                              <p:cond delay="84650"/>
                            </p:stCondLst>
                            <p:childTnLst>
                              <p:par>
                                <p:cTn id="286" presetID="39" presetClass="entr" presetSubtype="0" accel="100000" fill="hold" grpId="0" nodeType="afterEffect">
                                  <p:stCondLst>
                                    <p:cond delay="500"/>
                                  </p:stCondLst>
                                  <p:iterate type="wd">
                                    <p:tmPct val="10000"/>
                                  </p:iterate>
                                  <p:childTnLst>
                                    <p:set>
                                      <p:cBhvr>
                                        <p:cTn id="287" dur="1" fill="hold">
                                          <p:stCondLst>
                                            <p:cond delay="0"/>
                                          </p:stCondLst>
                                        </p:cTn>
                                        <p:tgtEl>
                                          <p:spTgt spid="14">
                                            <p:txEl>
                                              <p:pRg st="9" end="9"/>
                                            </p:txEl>
                                          </p:spTgt>
                                        </p:tgtEl>
                                        <p:attrNameLst>
                                          <p:attrName>style.visibility</p:attrName>
                                        </p:attrNameLst>
                                      </p:cBhvr>
                                      <p:to>
                                        <p:strVal val="visible"/>
                                      </p:to>
                                    </p:set>
                                    <p:anim calcmode="lin" valueType="num">
                                      <p:cBhvr>
                                        <p:cTn id="288" dur="500" fill="hold"/>
                                        <p:tgtEl>
                                          <p:spTgt spid="14">
                                            <p:txEl>
                                              <p:pRg st="9" end="9"/>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89" dur="500" fill="hold"/>
                                        <p:tgtEl>
                                          <p:spTgt spid="14">
                                            <p:txEl>
                                              <p:pRg st="9" end="9"/>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90" dur="500" fill="hold"/>
                                        <p:tgtEl>
                                          <p:spTgt spid="14">
                                            <p:txEl>
                                              <p:pRg st="9" end="9"/>
                                            </p:txEl>
                                          </p:spTgt>
                                        </p:tgtEl>
                                        <p:attrNameLst>
                                          <p:attrName>ppt_x</p:attrName>
                                        </p:attrNameLst>
                                      </p:cBhvr>
                                      <p:tavLst>
                                        <p:tav tm="0">
                                          <p:val>
                                            <p:strVal val="#ppt_x-.3"/>
                                          </p:val>
                                        </p:tav>
                                        <p:tav tm="50000">
                                          <p:val>
                                            <p:strVal val="#ppt_x"/>
                                          </p:val>
                                        </p:tav>
                                        <p:tav tm="100000">
                                          <p:val>
                                            <p:strVal val="#ppt_x"/>
                                          </p:val>
                                        </p:tav>
                                      </p:tavLst>
                                    </p:anim>
                                    <p:anim calcmode="lin" valueType="num">
                                      <p:cBhvr>
                                        <p:cTn id="291" dur="500" fill="hold"/>
                                        <p:tgtEl>
                                          <p:spTgt spid="14">
                                            <p:txEl>
                                              <p:pRg st="9" end="9"/>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9" end="9"/>
                                            </p:txEl>
                                          </p:spTgt>
                                        </p:tgtEl>
                                        <p:attrNameLst>
                                          <p:attrName>ppt_c</p:attrName>
                                        </p:attrNameLst>
                                      </p:cBhvr>
                                      <p:to>
                                        <a:srgbClr val="003366"/>
                                      </p:to>
                                    </p:animClr>
                                  </p:subTnLst>
                                </p:cTn>
                              </p:par>
                            </p:childTnLst>
                          </p:cTn>
                        </p:par>
                        <p:par>
                          <p:cTn id="292" fill="hold">
                            <p:stCondLst>
                              <p:cond delay="85750"/>
                            </p:stCondLst>
                            <p:childTnLst>
                              <p:par>
                                <p:cTn id="293" presetID="39" presetClass="entr" presetSubtype="0" accel="100000" fill="hold" grpId="0" nodeType="afterEffect">
                                  <p:stCondLst>
                                    <p:cond delay="500"/>
                                  </p:stCondLst>
                                  <p:iterate type="wd">
                                    <p:tmPct val="10000"/>
                                  </p:iterate>
                                  <p:childTnLst>
                                    <p:set>
                                      <p:cBhvr>
                                        <p:cTn id="294" dur="1" fill="hold">
                                          <p:stCondLst>
                                            <p:cond delay="0"/>
                                          </p:stCondLst>
                                        </p:cTn>
                                        <p:tgtEl>
                                          <p:spTgt spid="14">
                                            <p:txEl>
                                              <p:pRg st="10" end="10"/>
                                            </p:txEl>
                                          </p:spTgt>
                                        </p:tgtEl>
                                        <p:attrNameLst>
                                          <p:attrName>style.visibility</p:attrName>
                                        </p:attrNameLst>
                                      </p:cBhvr>
                                      <p:to>
                                        <p:strVal val="visible"/>
                                      </p:to>
                                    </p:set>
                                    <p:anim calcmode="lin" valueType="num">
                                      <p:cBhvr>
                                        <p:cTn id="295" dur="500" fill="hold"/>
                                        <p:tgtEl>
                                          <p:spTgt spid="14">
                                            <p:txEl>
                                              <p:pRg st="10" end="1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96" dur="500" fill="hold"/>
                                        <p:tgtEl>
                                          <p:spTgt spid="14">
                                            <p:txEl>
                                              <p:pRg st="10" end="1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97" dur="500" fill="hold"/>
                                        <p:tgtEl>
                                          <p:spTgt spid="14">
                                            <p:txEl>
                                              <p:pRg st="10" end="1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98" dur="500" fill="hold"/>
                                        <p:tgtEl>
                                          <p:spTgt spid="14">
                                            <p:txEl>
                                              <p:pRg st="10" end="10"/>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10" end="10"/>
                                            </p:txEl>
                                          </p:spTgt>
                                        </p:tgtEl>
                                        <p:attrNameLst>
                                          <p:attrName>ppt_c</p:attrName>
                                        </p:attrNameLst>
                                      </p:cBhvr>
                                      <p:to>
                                        <a:srgbClr val="003366"/>
                                      </p:to>
                                    </p:animClr>
                                  </p:subTnLst>
                                </p:cTn>
                              </p:par>
                            </p:childTnLst>
                          </p:cTn>
                        </p:par>
                        <p:par>
                          <p:cTn id="299" fill="hold">
                            <p:stCondLst>
                              <p:cond delay="87000"/>
                            </p:stCondLst>
                            <p:childTnLst>
                              <p:par>
                                <p:cTn id="300" presetID="39" presetClass="entr" presetSubtype="0" accel="100000" fill="hold" grpId="0" nodeType="afterEffect">
                                  <p:stCondLst>
                                    <p:cond delay="500"/>
                                  </p:stCondLst>
                                  <p:iterate type="wd">
                                    <p:tmPct val="10000"/>
                                  </p:iterate>
                                  <p:childTnLst>
                                    <p:set>
                                      <p:cBhvr>
                                        <p:cTn id="301" dur="1" fill="hold">
                                          <p:stCondLst>
                                            <p:cond delay="0"/>
                                          </p:stCondLst>
                                        </p:cTn>
                                        <p:tgtEl>
                                          <p:spTgt spid="14">
                                            <p:txEl>
                                              <p:pRg st="11" end="11"/>
                                            </p:txEl>
                                          </p:spTgt>
                                        </p:tgtEl>
                                        <p:attrNameLst>
                                          <p:attrName>style.visibility</p:attrName>
                                        </p:attrNameLst>
                                      </p:cBhvr>
                                      <p:to>
                                        <p:strVal val="visible"/>
                                      </p:to>
                                    </p:set>
                                    <p:anim calcmode="lin" valueType="num">
                                      <p:cBhvr>
                                        <p:cTn id="302" dur="500" fill="hold"/>
                                        <p:tgtEl>
                                          <p:spTgt spid="14">
                                            <p:txEl>
                                              <p:pRg st="11" end="1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03" dur="500" fill="hold"/>
                                        <p:tgtEl>
                                          <p:spTgt spid="14">
                                            <p:txEl>
                                              <p:pRg st="11" end="1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04" dur="500" fill="hold"/>
                                        <p:tgtEl>
                                          <p:spTgt spid="14">
                                            <p:txEl>
                                              <p:pRg st="11" end="1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05" dur="500" fill="hold"/>
                                        <p:tgtEl>
                                          <p:spTgt spid="14">
                                            <p:txEl>
                                              <p:pRg st="11" end="1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11" end="11"/>
                                            </p:txEl>
                                          </p:spTgt>
                                        </p:tgtEl>
                                        <p:attrNameLst>
                                          <p:attrName>ppt_c</p:attrName>
                                        </p:attrNameLst>
                                      </p:cBhvr>
                                      <p:to>
                                        <a:srgbClr val="003366"/>
                                      </p:to>
                                    </p:animClr>
                                  </p:subTnLst>
                                </p:cTn>
                              </p:par>
                            </p:childTnLst>
                          </p:cTn>
                        </p:par>
                        <p:par>
                          <p:cTn id="306" fill="hold">
                            <p:stCondLst>
                              <p:cond delay="88100"/>
                            </p:stCondLst>
                            <p:childTnLst>
                              <p:par>
                                <p:cTn id="307" presetID="39" presetClass="entr" presetSubtype="0" accel="100000" fill="hold" grpId="0" nodeType="afterEffect">
                                  <p:stCondLst>
                                    <p:cond delay="1000"/>
                                  </p:stCondLst>
                                  <p:iterate type="wd">
                                    <p:tmPct val="10000"/>
                                  </p:iterate>
                                  <p:childTnLst>
                                    <p:set>
                                      <p:cBhvr>
                                        <p:cTn id="308" dur="1" fill="hold">
                                          <p:stCondLst>
                                            <p:cond delay="0"/>
                                          </p:stCondLst>
                                        </p:cTn>
                                        <p:tgtEl>
                                          <p:spTgt spid="14">
                                            <p:txEl>
                                              <p:pRg st="12" end="12"/>
                                            </p:txEl>
                                          </p:spTgt>
                                        </p:tgtEl>
                                        <p:attrNameLst>
                                          <p:attrName>style.visibility</p:attrName>
                                        </p:attrNameLst>
                                      </p:cBhvr>
                                      <p:to>
                                        <p:strVal val="visible"/>
                                      </p:to>
                                    </p:set>
                                    <p:anim calcmode="lin" valueType="num">
                                      <p:cBhvr>
                                        <p:cTn id="309" dur="500" fill="hold"/>
                                        <p:tgtEl>
                                          <p:spTgt spid="14">
                                            <p:txEl>
                                              <p:pRg st="12" end="1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10" dur="500" fill="hold"/>
                                        <p:tgtEl>
                                          <p:spTgt spid="14">
                                            <p:txEl>
                                              <p:pRg st="12" end="1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11" dur="500" fill="hold"/>
                                        <p:tgtEl>
                                          <p:spTgt spid="14">
                                            <p:txEl>
                                              <p:pRg st="12" end="1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12" dur="500" fill="hold"/>
                                        <p:tgtEl>
                                          <p:spTgt spid="14">
                                            <p:txEl>
                                              <p:pRg st="12" end="1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12" end="12"/>
                                            </p:txEl>
                                          </p:spTgt>
                                        </p:tgtEl>
                                        <p:attrNameLst>
                                          <p:attrName>ppt_c</p:attrName>
                                        </p:attrNameLst>
                                      </p:cBhvr>
                                      <p:to>
                                        <a:srgbClr val="003366"/>
                                      </p:to>
                                    </p:animClr>
                                  </p:subTnLst>
                                </p:cTn>
                              </p:par>
                            </p:childTnLst>
                          </p:cTn>
                        </p:par>
                        <p:par>
                          <p:cTn id="313" fill="hold">
                            <p:stCondLst>
                              <p:cond delay="90150"/>
                            </p:stCondLst>
                            <p:childTnLst>
                              <p:par>
                                <p:cTn id="314" presetID="10" presetClass="exit" presetSubtype="0" fill="hold" nodeType="afterEffect">
                                  <p:stCondLst>
                                    <p:cond delay="0"/>
                                  </p:stCondLst>
                                  <p:childTnLst>
                                    <p:animEffect transition="out" filter="fade">
                                      <p:cBhvr>
                                        <p:cTn id="315" dur="2000"/>
                                        <p:tgtEl>
                                          <p:spTgt spid="1028"/>
                                        </p:tgtEl>
                                      </p:cBhvr>
                                    </p:animEffect>
                                    <p:set>
                                      <p:cBhvr>
                                        <p:cTn id="316" dur="1" fill="hold">
                                          <p:stCondLst>
                                            <p:cond delay="199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bldLvl="5" advAuto="1000"/>
      <p:bldP spid="2" grpId="0"/>
      <p:bldP spid="2" grpId="1"/>
      <p:bldP spid="4" grpId="0" build="p"/>
      <p:bldP spid="4" grpId="1" build="allAtOnce" rev="1"/>
      <p:bldP spid="5" grpId="0"/>
      <p:bldP spid="5" grpId="1"/>
      <p:bldP spid="8" grpId="0"/>
      <p:bldP spid="8" grpId="1"/>
      <p:bldP spid="9" grpId="0" uiExpand="1" build="p" bldLvl="5"/>
      <p:bldP spid="9" grpId="1" build="allAtOnce"/>
      <p:bldP spid="10" grpId="0" build="p" bldLvl="5"/>
      <p:bldP spid="10" grpId="1" build="allAtOnce"/>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1191</TotalTime>
  <Words>1126</Words>
  <Application>Microsoft Office PowerPoint</Application>
  <PresentationFormat>On-screen Show (4:3)</PresentationFormat>
  <Paragraphs>105</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Wiki’s : part of the Web 2.0 Revolution</vt:lpstr>
      <vt:lpstr>Story Board Slide 1 Why do we want this?</vt:lpstr>
      <vt:lpstr>Story Board Slide 2 So, who thought of this?</vt:lpstr>
      <vt:lpstr>Story Board Slide 3 So who is this really for?</vt:lpstr>
      <vt:lpstr>Story Board Slide 4 How was it made and put out there?</vt:lpstr>
      <vt:lpstr>Story Board Slide 5 Timeline for Wiki</vt:lpstr>
      <vt:lpstr>Slide 7</vt:lpstr>
      <vt:lpstr>Story Board Slide 7 Who’s coming on board?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Wiki, aka Web 2.0</dc:title>
  <dc:creator>NJS</dc:creator>
  <cp:lastModifiedBy>NJS</cp:lastModifiedBy>
  <cp:revision>131</cp:revision>
  <dcterms:created xsi:type="dcterms:W3CDTF">2010-04-01T16:14:28Z</dcterms:created>
  <dcterms:modified xsi:type="dcterms:W3CDTF">2010-04-22T19:17:48Z</dcterms:modified>
</cp:coreProperties>
</file>